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461306a48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5a677e2e64bea"/>
  </p:sldMasterIdLst>
  <p:sldIdLst>
    <p:sldId xmlns:r="http://schemas.openxmlformats.org/officeDocument/2006/relationships" id="256" r:id="Rd76e4fd5178e4987"/>
    <p:sldId xmlns:r="http://schemas.openxmlformats.org/officeDocument/2006/relationships" id="257" r:id="R802a5a497ff94440"/>
    <p:sldId xmlns:r="http://schemas.openxmlformats.org/officeDocument/2006/relationships" id="258" r:id="R791ffcd9d6fe4fe6"/>
    <p:sldId xmlns:r="http://schemas.openxmlformats.org/officeDocument/2006/relationships" id="259" r:id="Rd83c7a726fa7439f"/>
    <p:sldId xmlns:r="http://schemas.openxmlformats.org/officeDocument/2006/relationships" id="260" r:id="R548a0a9e667c41cb"/>
    <p:sldId xmlns:r="http://schemas.openxmlformats.org/officeDocument/2006/relationships" id="261" r:id="R587d3c2d5d2c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5a677e2e64bea" /><Relationship Type="http://schemas.openxmlformats.org/officeDocument/2006/relationships/slide" Target="/ppt/slides/slide1.xml" Id="Rd76e4fd5178e4987" /><Relationship Type="http://schemas.openxmlformats.org/officeDocument/2006/relationships/slide" Target="/ppt/slides/slide2.xml" Id="R802a5a497ff94440" /><Relationship Type="http://schemas.openxmlformats.org/officeDocument/2006/relationships/slide" Target="/ppt/slides/slide3.xml" Id="R791ffcd9d6fe4fe6" /><Relationship Type="http://schemas.openxmlformats.org/officeDocument/2006/relationships/slide" Target="/ppt/slides/slide4.xml" Id="Rd83c7a726fa7439f" /><Relationship Type="http://schemas.openxmlformats.org/officeDocument/2006/relationships/slide" Target="/ppt/slides/slide5.xml" Id="R548a0a9e667c41cb" /><Relationship Type="http://schemas.openxmlformats.org/officeDocument/2006/relationships/slide" Target="/ppt/slides/slide6.xml" Id="R587d3c2d5d2c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32a290d92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c902eff454392" /><Relationship Type="http://schemas.openxmlformats.org/officeDocument/2006/relationships/theme" Target="/ppt/slideMasters/theme/theme1.xml" Id="R9791e179e874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c902eff45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744f5bb94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37475f463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3fca57ad3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becfc5ca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449726b97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5a902fb39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