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14c19d4cf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0a59825394702"/>
  </p:sldMasterIdLst>
  <p:sldIdLst>
    <p:sldId xmlns:r="http://schemas.openxmlformats.org/officeDocument/2006/relationships" id="256" r:id="R894382c5dc764934"/>
    <p:sldId xmlns:r="http://schemas.openxmlformats.org/officeDocument/2006/relationships" id="257" r:id="R44623084478d405e"/>
    <p:sldId xmlns:r="http://schemas.openxmlformats.org/officeDocument/2006/relationships" id="258" r:id="R0e2e810f05a7484b"/>
    <p:sldId xmlns:r="http://schemas.openxmlformats.org/officeDocument/2006/relationships" id="259" r:id="Red1c22631f2b4fd6"/>
    <p:sldId xmlns:r="http://schemas.openxmlformats.org/officeDocument/2006/relationships" id="260" r:id="Re15f953626114838"/>
    <p:sldId xmlns:r="http://schemas.openxmlformats.org/officeDocument/2006/relationships" id="261" r:id="Ra2a33796d0254a98"/>
    <p:sldId xmlns:r="http://schemas.openxmlformats.org/officeDocument/2006/relationships" id="262" r:id="Rbe866d31e5ba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0a59825394702" /><Relationship Type="http://schemas.openxmlformats.org/officeDocument/2006/relationships/slide" Target="/ppt/slides/slide1.xml" Id="R894382c5dc764934" /><Relationship Type="http://schemas.openxmlformats.org/officeDocument/2006/relationships/slide" Target="/ppt/slides/slide2.xml" Id="R44623084478d405e" /><Relationship Type="http://schemas.openxmlformats.org/officeDocument/2006/relationships/slide" Target="/ppt/slides/slide3.xml" Id="R0e2e810f05a7484b" /><Relationship Type="http://schemas.openxmlformats.org/officeDocument/2006/relationships/slide" Target="/ppt/slides/slide4.xml" Id="Red1c22631f2b4fd6" /><Relationship Type="http://schemas.openxmlformats.org/officeDocument/2006/relationships/slide" Target="/ppt/slides/slide5.xml" Id="Re15f953626114838" /><Relationship Type="http://schemas.openxmlformats.org/officeDocument/2006/relationships/slide" Target="/ppt/slides/slide6.xml" Id="Ra2a33796d0254a98" /><Relationship Type="http://schemas.openxmlformats.org/officeDocument/2006/relationships/slide" Target="/ppt/slides/slide7.xml" Id="Rbe866d31e5ba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1e4849793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2943ed524f6d" /><Relationship Type="http://schemas.openxmlformats.org/officeDocument/2006/relationships/theme" Target="/ppt/slideMasters/theme/theme1.xml" Id="Re6fddb2a9404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82943ed52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4644e2df7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32c2f749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dc03ef6a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9dc070fb5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00adc187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c0ff1adb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7f69dfb2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