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4838092fc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a5e3157294c3d"/>
  </p:sldMasterIdLst>
  <p:sldIdLst>
    <p:sldId xmlns:r="http://schemas.openxmlformats.org/officeDocument/2006/relationships" id="256" r:id="Rc8f96c27857a43d8"/>
    <p:sldId xmlns:r="http://schemas.openxmlformats.org/officeDocument/2006/relationships" id="257" r:id="R1b8bbda85a97481c"/>
    <p:sldId xmlns:r="http://schemas.openxmlformats.org/officeDocument/2006/relationships" id="258" r:id="R487c0bc214454a4a"/>
    <p:sldId xmlns:r="http://schemas.openxmlformats.org/officeDocument/2006/relationships" id="259" r:id="Rf39b675099fe4ee1"/>
    <p:sldId xmlns:r="http://schemas.openxmlformats.org/officeDocument/2006/relationships" id="260" r:id="R8d4e7c6154084f3b"/>
    <p:sldId xmlns:r="http://schemas.openxmlformats.org/officeDocument/2006/relationships" id="261" r:id="R1d7796c38daf4ed4"/>
    <p:sldId xmlns:r="http://schemas.openxmlformats.org/officeDocument/2006/relationships" id="262" r:id="R39600ddce19e4c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a5e3157294c3d" /><Relationship Type="http://schemas.openxmlformats.org/officeDocument/2006/relationships/slide" Target="/ppt/slides/slide1.xml" Id="Rc8f96c27857a43d8" /><Relationship Type="http://schemas.openxmlformats.org/officeDocument/2006/relationships/slide" Target="/ppt/slides/slide2.xml" Id="R1b8bbda85a97481c" /><Relationship Type="http://schemas.openxmlformats.org/officeDocument/2006/relationships/slide" Target="/ppt/slides/slide3.xml" Id="R487c0bc214454a4a" /><Relationship Type="http://schemas.openxmlformats.org/officeDocument/2006/relationships/slide" Target="/ppt/slides/slide4.xml" Id="Rf39b675099fe4ee1" /><Relationship Type="http://schemas.openxmlformats.org/officeDocument/2006/relationships/slide" Target="/ppt/slides/slide5.xml" Id="R8d4e7c6154084f3b" /><Relationship Type="http://schemas.openxmlformats.org/officeDocument/2006/relationships/slide" Target="/ppt/slides/slide6.xml" Id="R1d7796c38daf4ed4" /><Relationship Type="http://schemas.openxmlformats.org/officeDocument/2006/relationships/slide" Target="/ppt/slides/slide7.xml" Id="R39600ddce19e4c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95a2776a8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d4f5bb5c24385" /><Relationship Type="http://schemas.openxmlformats.org/officeDocument/2006/relationships/theme" Target="/ppt/slideMasters/theme/theme1.xml" Id="R444098aa1171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d4f5bb5c2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396d39d7f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4b3ae7997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f60edd774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c8f457cd6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934c79913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d28744554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509eb63ec40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NILSEN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4 063 521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3 384 130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3 388 001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920 148 131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NILSEN HOLDING AS</a:t>
            </a:r>
          </a:p>
        </p:txBody>
      </p:sp>
    </p:spTree>
  </p:cSld>
  <p:clrMapOvr>
    <a:masterClrMapping xmlns:a="http://schemas.openxmlformats.org/drawingml/2006/main"/>
  </p:clrMapOvr>
</p:sld>
</file>