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905da6421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bc6ccad5814075"/>
  </p:sldMasterIdLst>
  <p:sldIdLst>
    <p:sldId xmlns:r="http://schemas.openxmlformats.org/officeDocument/2006/relationships" id="256" r:id="Ra68087f448c14538"/>
    <p:sldId xmlns:r="http://schemas.openxmlformats.org/officeDocument/2006/relationships" id="257" r:id="Rfe2defa40a6249fb"/>
    <p:sldId xmlns:r="http://schemas.openxmlformats.org/officeDocument/2006/relationships" id="258" r:id="Rfaff9a70def94dce"/>
    <p:sldId xmlns:r="http://schemas.openxmlformats.org/officeDocument/2006/relationships" id="259" r:id="R9e4bf568cc4f4381"/>
    <p:sldId xmlns:r="http://schemas.openxmlformats.org/officeDocument/2006/relationships" id="260" r:id="Rd7aec50c46ee454a"/>
    <p:sldId xmlns:r="http://schemas.openxmlformats.org/officeDocument/2006/relationships" id="261" r:id="R5c6628f3d1774788"/>
    <p:sldId xmlns:r="http://schemas.openxmlformats.org/officeDocument/2006/relationships" id="262" r:id="R0f2e364b56cc4f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c6ccad5814075" /><Relationship Type="http://schemas.openxmlformats.org/officeDocument/2006/relationships/slide" Target="/ppt/slides/slide1.xml" Id="Ra68087f448c14538" /><Relationship Type="http://schemas.openxmlformats.org/officeDocument/2006/relationships/slide" Target="/ppt/slides/slide2.xml" Id="Rfe2defa40a6249fb" /><Relationship Type="http://schemas.openxmlformats.org/officeDocument/2006/relationships/slide" Target="/ppt/slides/slide3.xml" Id="Rfaff9a70def94dce" /><Relationship Type="http://schemas.openxmlformats.org/officeDocument/2006/relationships/slide" Target="/ppt/slides/slide4.xml" Id="R9e4bf568cc4f4381" /><Relationship Type="http://schemas.openxmlformats.org/officeDocument/2006/relationships/slide" Target="/ppt/slides/slide5.xml" Id="Rd7aec50c46ee454a" /><Relationship Type="http://schemas.openxmlformats.org/officeDocument/2006/relationships/slide" Target="/ppt/slides/slide6.xml" Id="R5c6628f3d1774788" /><Relationship Type="http://schemas.openxmlformats.org/officeDocument/2006/relationships/slide" Target="/ppt/slides/slide7.xml" Id="R0f2e364b56cc4f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0791f4074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7568e37cc4b9c" /><Relationship Type="http://schemas.openxmlformats.org/officeDocument/2006/relationships/theme" Target="/ppt/slideMasters/theme/theme1.xml" Id="R124f4f4068f8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7568e37cc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96a9580d4f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90696df3947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f318abfae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a4943001c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308e285d249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38145a0ce47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421065d68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