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3cfb89a04745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31fe2b72de4be0"/>
  </p:sldMasterIdLst>
  <p:sldIdLst>
    <p:sldId xmlns:r="http://schemas.openxmlformats.org/officeDocument/2006/relationships" id="256" r:id="Rf9156195c2984027"/>
    <p:sldId xmlns:r="http://schemas.openxmlformats.org/officeDocument/2006/relationships" id="257" r:id="R6e0a9c6addd54b69"/>
    <p:sldId xmlns:r="http://schemas.openxmlformats.org/officeDocument/2006/relationships" id="258" r:id="R5f779049f021446a"/>
    <p:sldId xmlns:r="http://schemas.openxmlformats.org/officeDocument/2006/relationships" id="259" r:id="Rece66a5f2ef84d3a"/>
    <p:sldId xmlns:r="http://schemas.openxmlformats.org/officeDocument/2006/relationships" id="260" r:id="Rb73592fe1449490e"/>
    <p:sldId xmlns:r="http://schemas.openxmlformats.org/officeDocument/2006/relationships" id="261" r:id="R545bf50a5c5948f4"/>
    <p:sldId xmlns:r="http://schemas.openxmlformats.org/officeDocument/2006/relationships" id="262" r:id="R8af465dfcf8043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31fe2b72de4be0" /><Relationship Type="http://schemas.openxmlformats.org/officeDocument/2006/relationships/slide" Target="/ppt/slides/slide1.xml" Id="Rf9156195c2984027" /><Relationship Type="http://schemas.openxmlformats.org/officeDocument/2006/relationships/slide" Target="/ppt/slides/slide2.xml" Id="R6e0a9c6addd54b69" /><Relationship Type="http://schemas.openxmlformats.org/officeDocument/2006/relationships/slide" Target="/ppt/slides/slide3.xml" Id="R5f779049f021446a" /><Relationship Type="http://schemas.openxmlformats.org/officeDocument/2006/relationships/slide" Target="/ppt/slides/slide4.xml" Id="Rece66a5f2ef84d3a" /><Relationship Type="http://schemas.openxmlformats.org/officeDocument/2006/relationships/slide" Target="/ppt/slides/slide5.xml" Id="Rb73592fe1449490e" /><Relationship Type="http://schemas.openxmlformats.org/officeDocument/2006/relationships/slide" Target="/ppt/slides/slide6.xml" Id="R545bf50a5c5948f4" /><Relationship Type="http://schemas.openxmlformats.org/officeDocument/2006/relationships/slide" Target="/ppt/slides/slide7.xml" Id="R8af465dfcf8043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48da3186de4b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c6015413d04113" /><Relationship Type="http://schemas.openxmlformats.org/officeDocument/2006/relationships/theme" Target="/ppt/slideMasters/theme/theme1.xml" Id="Rb47565a0c07849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c6015413d041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50d45714446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45e117bbf44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91ba552ba641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95401589848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e4d22bbb5a4a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bfa47e83649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b194c938448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DEESTO ALTONA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DEESTO ALTONA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DEESTO ALTONA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DEESTO ALTONA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DEESTO ALTONA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DEESTO ALTONA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1 966 855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2 056 026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3 668 671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DEESTO ALTONA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ARCTANDER ALTONA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DEESTO ALTONA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Nordseterveien 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920 161 448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DEESTO ALTONA AS</a:t>
            </a:r>
          </a:p>
        </p:txBody>
      </p:sp>
    </p:spTree>
  </p:cSld>
  <p:clrMapOvr>
    <a:masterClrMapping xmlns:a="http://schemas.openxmlformats.org/drawingml/2006/main"/>
  </p:clrMapOvr>
</p:sld>
</file>