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af4bbde314a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de182f86648b0"/>
  </p:sldMasterIdLst>
  <p:sldIdLst>
    <p:sldId xmlns:r="http://schemas.openxmlformats.org/officeDocument/2006/relationships" id="256" r:id="Rabf05e4b077a46b0"/>
    <p:sldId xmlns:r="http://schemas.openxmlformats.org/officeDocument/2006/relationships" id="257" r:id="R155de31efae9496d"/>
    <p:sldId xmlns:r="http://schemas.openxmlformats.org/officeDocument/2006/relationships" id="258" r:id="R570eefa8efc14bd4"/>
    <p:sldId xmlns:r="http://schemas.openxmlformats.org/officeDocument/2006/relationships" id="259" r:id="R975c01dfc5ae40e2"/>
    <p:sldId xmlns:r="http://schemas.openxmlformats.org/officeDocument/2006/relationships" id="260" r:id="R3033bb48904d4d63"/>
    <p:sldId xmlns:r="http://schemas.openxmlformats.org/officeDocument/2006/relationships" id="261" r:id="Rc0193c2e223845e9"/>
    <p:sldId xmlns:r="http://schemas.openxmlformats.org/officeDocument/2006/relationships" id="262" r:id="R6056002f53d743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de182f86648b0" /><Relationship Type="http://schemas.openxmlformats.org/officeDocument/2006/relationships/slide" Target="/ppt/slides/slide1.xml" Id="Rabf05e4b077a46b0" /><Relationship Type="http://schemas.openxmlformats.org/officeDocument/2006/relationships/slide" Target="/ppt/slides/slide2.xml" Id="R155de31efae9496d" /><Relationship Type="http://schemas.openxmlformats.org/officeDocument/2006/relationships/slide" Target="/ppt/slides/slide3.xml" Id="R570eefa8efc14bd4" /><Relationship Type="http://schemas.openxmlformats.org/officeDocument/2006/relationships/slide" Target="/ppt/slides/slide4.xml" Id="R975c01dfc5ae40e2" /><Relationship Type="http://schemas.openxmlformats.org/officeDocument/2006/relationships/slide" Target="/ppt/slides/slide5.xml" Id="R3033bb48904d4d63" /><Relationship Type="http://schemas.openxmlformats.org/officeDocument/2006/relationships/slide" Target="/ppt/slides/slide6.xml" Id="Rc0193c2e223845e9" /><Relationship Type="http://schemas.openxmlformats.org/officeDocument/2006/relationships/slide" Target="/ppt/slides/slide7.xml" Id="R6056002f53d743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737274a3b48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f3a230fc34ef3" /><Relationship Type="http://schemas.openxmlformats.org/officeDocument/2006/relationships/theme" Target="/ppt/slideMasters/theme/theme1.xml" Id="Ra71ac155b48b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f3a230fc3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df6519f5d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9464f449d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f1d8166c3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93fddc58e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35c1cae9d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48bc2129a4e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2ff0bad52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79 108 367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−58 957 049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1 617 559 485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1 789 535 317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1 831 237 088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AINO KRISTIN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aino@ainoas.no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