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a317b601c04e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3e009ae95541f5"/>
  </p:sldMasterIdLst>
  <p:sldIdLst>
    <p:sldId xmlns:r="http://schemas.openxmlformats.org/officeDocument/2006/relationships" id="256" r:id="R470f89945b624979"/>
    <p:sldId xmlns:r="http://schemas.openxmlformats.org/officeDocument/2006/relationships" id="257" r:id="Rce1b10a401e340b5"/>
    <p:sldId xmlns:r="http://schemas.openxmlformats.org/officeDocument/2006/relationships" id="258" r:id="R33c57da8978a4cb3"/>
    <p:sldId xmlns:r="http://schemas.openxmlformats.org/officeDocument/2006/relationships" id="259" r:id="R63c0e116e6dc4867"/>
    <p:sldId xmlns:r="http://schemas.openxmlformats.org/officeDocument/2006/relationships" id="260" r:id="R7803d03f7d204358"/>
    <p:sldId xmlns:r="http://schemas.openxmlformats.org/officeDocument/2006/relationships" id="261" r:id="R1a35949cd57542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3e009ae95541f5" /><Relationship Type="http://schemas.openxmlformats.org/officeDocument/2006/relationships/slide" Target="/ppt/slides/slide1.xml" Id="R470f89945b624979" /><Relationship Type="http://schemas.openxmlformats.org/officeDocument/2006/relationships/slide" Target="/ppt/slides/slide2.xml" Id="Rce1b10a401e340b5" /><Relationship Type="http://schemas.openxmlformats.org/officeDocument/2006/relationships/slide" Target="/ppt/slides/slide3.xml" Id="R33c57da8978a4cb3" /><Relationship Type="http://schemas.openxmlformats.org/officeDocument/2006/relationships/slide" Target="/ppt/slides/slide4.xml" Id="R63c0e116e6dc4867" /><Relationship Type="http://schemas.openxmlformats.org/officeDocument/2006/relationships/slide" Target="/ppt/slides/slide5.xml" Id="R7803d03f7d204358" /><Relationship Type="http://schemas.openxmlformats.org/officeDocument/2006/relationships/slide" Target="/ppt/slides/slide6.xml" Id="R1a35949cd57542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3d089f162146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ee818fff1486b" /><Relationship Type="http://schemas.openxmlformats.org/officeDocument/2006/relationships/theme" Target="/ppt/slideMasters/theme/theme1.xml" Id="R8e4307b886e44f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aee818fff148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7816648e648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bf3a1b8014e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7ccb919e44e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141a5d87f4d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8af543ec546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4de1cc54a4a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MARIA OLAISEN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MARIA OLAISEN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MARIA OLAISEN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MARIA OLAISEN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MARIA OLAISEN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MARIA OLAISEN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Hamnholmveien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8764 Lovund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920 162 851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MARIA OLAISEN AS</a:t>
            </a:r>
          </a:p>
        </p:txBody>
      </p:sp>
    </p:spTree>
  </p:cSld>
  <p:clrMapOvr>
    <a:masterClrMapping xmlns:a="http://schemas.openxmlformats.org/drawingml/2006/main"/>
  </p:clrMapOvr>
</p:sld>
</file>