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99ab05029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e3634fa1c7436e"/>
  </p:sldMasterIdLst>
  <p:sldIdLst>
    <p:sldId xmlns:r="http://schemas.openxmlformats.org/officeDocument/2006/relationships" id="256" r:id="Rcc2ad73bd5ea42ff"/>
    <p:sldId xmlns:r="http://schemas.openxmlformats.org/officeDocument/2006/relationships" id="257" r:id="R346abbae70374880"/>
    <p:sldId xmlns:r="http://schemas.openxmlformats.org/officeDocument/2006/relationships" id="258" r:id="R1472606daf4747f6"/>
    <p:sldId xmlns:r="http://schemas.openxmlformats.org/officeDocument/2006/relationships" id="259" r:id="Raa3b0874a5d94cd7"/>
    <p:sldId xmlns:r="http://schemas.openxmlformats.org/officeDocument/2006/relationships" id="260" r:id="Rb426ae3f53ec4f0c"/>
    <p:sldId xmlns:r="http://schemas.openxmlformats.org/officeDocument/2006/relationships" id="261" r:id="R8549cdc2d22e40b0"/>
    <p:sldId xmlns:r="http://schemas.openxmlformats.org/officeDocument/2006/relationships" id="262" r:id="R9d8879d19f76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3634fa1c7436e" /><Relationship Type="http://schemas.openxmlformats.org/officeDocument/2006/relationships/slide" Target="/ppt/slides/slide1.xml" Id="Rcc2ad73bd5ea42ff" /><Relationship Type="http://schemas.openxmlformats.org/officeDocument/2006/relationships/slide" Target="/ppt/slides/slide2.xml" Id="R346abbae70374880" /><Relationship Type="http://schemas.openxmlformats.org/officeDocument/2006/relationships/slide" Target="/ppt/slides/slide3.xml" Id="R1472606daf4747f6" /><Relationship Type="http://schemas.openxmlformats.org/officeDocument/2006/relationships/slide" Target="/ppt/slides/slide4.xml" Id="Raa3b0874a5d94cd7" /><Relationship Type="http://schemas.openxmlformats.org/officeDocument/2006/relationships/slide" Target="/ppt/slides/slide5.xml" Id="Rb426ae3f53ec4f0c" /><Relationship Type="http://schemas.openxmlformats.org/officeDocument/2006/relationships/slide" Target="/ppt/slides/slide6.xml" Id="R8549cdc2d22e40b0" /><Relationship Type="http://schemas.openxmlformats.org/officeDocument/2006/relationships/slide" Target="/ppt/slides/slide7.xml" Id="R9d8879d19f76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e522f87fc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dd55e3eab4a5c" /><Relationship Type="http://schemas.openxmlformats.org/officeDocument/2006/relationships/theme" Target="/ppt/slideMasters/theme/theme1.xml" Id="R62f7cea4448f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dd55e3eab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bb5900d82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ea14866f6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7b7561c4c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b9a57d825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cd843d39e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42d0edb7241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e4b6fe81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−32 537 208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1 633 690 506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1 696 512 829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1 842 545 114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