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64f2bfc1334b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36d1e7f38f4e3d"/>
  </p:sldMasterIdLst>
  <p:sldIdLst>
    <p:sldId xmlns:r="http://schemas.openxmlformats.org/officeDocument/2006/relationships" id="256" r:id="R15189ad0500b4429"/>
    <p:sldId xmlns:r="http://schemas.openxmlformats.org/officeDocument/2006/relationships" id="257" r:id="R8f8e0c1918d34310"/>
    <p:sldId xmlns:r="http://schemas.openxmlformats.org/officeDocument/2006/relationships" id="258" r:id="R7abdac7bde744dc6"/>
    <p:sldId xmlns:r="http://schemas.openxmlformats.org/officeDocument/2006/relationships" id="259" r:id="Rb9b81cf2aad9456a"/>
    <p:sldId xmlns:r="http://schemas.openxmlformats.org/officeDocument/2006/relationships" id="260" r:id="Re3f68c3eabb54c37"/>
    <p:sldId xmlns:r="http://schemas.openxmlformats.org/officeDocument/2006/relationships" id="261" r:id="R62bb17c8123d4a7b"/>
    <p:sldId xmlns:r="http://schemas.openxmlformats.org/officeDocument/2006/relationships" id="262" r:id="R10456dfbc03c43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36d1e7f38f4e3d" /><Relationship Type="http://schemas.openxmlformats.org/officeDocument/2006/relationships/slide" Target="/ppt/slides/slide1.xml" Id="R15189ad0500b4429" /><Relationship Type="http://schemas.openxmlformats.org/officeDocument/2006/relationships/slide" Target="/ppt/slides/slide2.xml" Id="R8f8e0c1918d34310" /><Relationship Type="http://schemas.openxmlformats.org/officeDocument/2006/relationships/slide" Target="/ppt/slides/slide3.xml" Id="R7abdac7bde744dc6" /><Relationship Type="http://schemas.openxmlformats.org/officeDocument/2006/relationships/slide" Target="/ppt/slides/slide4.xml" Id="Rb9b81cf2aad9456a" /><Relationship Type="http://schemas.openxmlformats.org/officeDocument/2006/relationships/slide" Target="/ppt/slides/slide5.xml" Id="Re3f68c3eabb54c37" /><Relationship Type="http://schemas.openxmlformats.org/officeDocument/2006/relationships/slide" Target="/ppt/slides/slide6.xml" Id="R62bb17c8123d4a7b" /><Relationship Type="http://schemas.openxmlformats.org/officeDocument/2006/relationships/slide" Target="/ppt/slides/slide7.xml" Id="R10456dfbc03c43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9d23a6e8d74f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644f2e8db4484" /><Relationship Type="http://schemas.openxmlformats.org/officeDocument/2006/relationships/theme" Target="/ppt/slideMasters/theme/theme1.xml" Id="R97c9d47b43fa45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4644f2e8db44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3abe36fad4c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e2421812045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55c14e9ea40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5b1ae83fc43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d7416b4fc47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b0cbcbe8546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af0529b1246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O.N. SUNDE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O.N. SUNDE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−949 997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11 065 821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4 791 065 088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4 810 264 125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ONS 1 AS  –  29,1 %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ONS 2 AS  –  29,1 %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 1 AS  –  20,6 %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SUNDE INVEST AS  –  20,6 %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 EG AS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SUNDE CAPITAL AS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www.onsunde.no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920 170 838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HOLDING AS</a:t>
            </a:r>
          </a:p>
        </p:txBody>
      </p:sp>
    </p:spTree>
  </p:cSld>
  <p:clrMapOvr>
    <a:masterClrMapping xmlns:a="http://schemas.openxmlformats.org/drawingml/2006/main"/>
  </p:clrMapOvr>
</p:sld>
</file>