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bc9aebb59348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32d782d0e4616"/>
  </p:sldMasterIdLst>
  <p:sldIdLst>
    <p:sldId xmlns:r="http://schemas.openxmlformats.org/officeDocument/2006/relationships" id="256" r:id="Ra1a20d675ea84cea"/>
    <p:sldId xmlns:r="http://schemas.openxmlformats.org/officeDocument/2006/relationships" id="257" r:id="R0a414f593eeb4411"/>
    <p:sldId xmlns:r="http://schemas.openxmlformats.org/officeDocument/2006/relationships" id="258" r:id="Rca7b3b190911412d"/>
    <p:sldId xmlns:r="http://schemas.openxmlformats.org/officeDocument/2006/relationships" id="259" r:id="Raa1956ec417a40f5"/>
    <p:sldId xmlns:r="http://schemas.openxmlformats.org/officeDocument/2006/relationships" id="260" r:id="R2b4fdb8ef0774d53"/>
    <p:sldId xmlns:r="http://schemas.openxmlformats.org/officeDocument/2006/relationships" id="261" r:id="R8fd20380d0844bc6"/>
    <p:sldId xmlns:r="http://schemas.openxmlformats.org/officeDocument/2006/relationships" id="262" r:id="R7ca4c73ac3bd43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32d782d0e4616" /><Relationship Type="http://schemas.openxmlformats.org/officeDocument/2006/relationships/slide" Target="/ppt/slides/slide1.xml" Id="Ra1a20d675ea84cea" /><Relationship Type="http://schemas.openxmlformats.org/officeDocument/2006/relationships/slide" Target="/ppt/slides/slide2.xml" Id="R0a414f593eeb4411" /><Relationship Type="http://schemas.openxmlformats.org/officeDocument/2006/relationships/slide" Target="/ppt/slides/slide3.xml" Id="Rca7b3b190911412d" /><Relationship Type="http://schemas.openxmlformats.org/officeDocument/2006/relationships/slide" Target="/ppt/slides/slide4.xml" Id="Raa1956ec417a40f5" /><Relationship Type="http://schemas.openxmlformats.org/officeDocument/2006/relationships/slide" Target="/ppt/slides/slide5.xml" Id="R2b4fdb8ef0774d53" /><Relationship Type="http://schemas.openxmlformats.org/officeDocument/2006/relationships/slide" Target="/ppt/slides/slide6.xml" Id="R8fd20380d0844bc6" /><Relationship Type="http://schemas.openxmlformats.org/officeDocument/2006/relationships/slide" Target="/ppt/slides/slide7.xml" Id="R7ca4c73ac3bd43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ccba0a1a64b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80845935461f" /><Relationship Type="http://schemas.openxmlformats.org/officeDocument/2006/relationships/theme" Target="/ppt/slideMasters/theme/theme1.xml" Id="R4b7bba55cd2246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eb8084593546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fbf9eb4e24f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982fe50734c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c60efdd55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4dfc6d6dc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acfd648ef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2001fb90d47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22c0d7cef4c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JFS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6 865 002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FASTE STRØMMEVOLD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Ol-Klemmetsaveien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920 194 583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