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c14c08153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b4ca6ca0e94654"/>
  </p:sldMasterIdLst>
  <p:sldIdLst>
    <p:sldId xmlns:r="http://schemas.openxmlformats.org/officeDocument/2006/relationships" id="256" r:id="R0f892437db994d73"/>
    <p:sldId xmlns:r="http://schemas.openxmlformats.org/officeDocument/2006/relationships" id="257" r:id="R2b14b835934e471b"/>
    <p:sldId xmlns:r="http://schemas.openxmlformats.org/officeDocument/2006/relationships" id="258" r:id="R4c68f8fa33ab4d22"/>
    <p:sldId xmlns:r="http://schemas.openxmlformats.org/officeDocument/2006/relationships" id="259" r:id="Rbadb61703de34c37"/>
    <p:sldId xmlns:r="http://schemas.openxmlformats.org/officeDocument/2006/relationships" id="260" r:id="Ra008faf4e8084f29"/>
    <p:sldId xmlns:r="http://schemas.openxmlformats.org/officeDocument/2006/relationships" id="261" r:id="R0c161e23bfc44ef6"/>
    <p:sldId xmlns:r="http://schemas.openxmlformats.org/officeDocument/2006/relationships" id="262" r:id="Ra72bd9d0f93546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4ca6ca0e94654" /><Relationship Type="http://schemas.openxmlformats.org/officeDocument/2006/relationships/slide" Target="/ppt/slides/slide1.xml" Id="R0f892437db994d73" /><Relationship Type="http://schemas.openxmlformats.org/officeDocument/2006/relationships/slide" Target="/ppt/slides/slide2.xml" Id="R2b14b835934e471b" /><Relationship Type="http://schemas.openxmlformats.org/officeDocument/2006/relationships/slide" Target="/ppt/slides/slide3.xml" Id="R4c68f8fa33ab4d22" /><Relationship Type="http://schemas.openxmlformats.org/officeDocument/2006/relationships/slide" Target="/ppt/slides/slide4.xml" Id="Rbadb61703de34c37" /><Relationship Type="http://schemas.openxmlformats.org/officeDocument/2006/relationships/slide" Target="/ppt/slides/slide5.xml" Id="Ra008faf4e8084f29" /><Relationship Type="http://schemas.openxmlformats.org/officeDocument/2006/relationships/slide" Target="/ppt/slides/slide6.xml" Id="R0c161e23bfc44ef6" /><Relationship Type="http://schemas.openxmlformats.org/officeDocument/2006/relationships/slide" Target="/ppt/slides/slide7.xml" Id="Ra72bd9d0f93546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8932bb5a1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63519e00f409b" /><Relationship Type="http://schemas.openxmlformats.org/officeDocument/2006/relationships/theme" Target="/ppt/slideMasters/theme/theme1.xml" Id="Rbbe7294836a9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663519e00f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d93deebf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2dbcd318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20414a558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a8789a7a4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bce2de9e5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a523c7d84a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c54c1c33d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ARLEB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ARLEB HOLDING AS ble etablert [år] og holder til i Sparbu.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657 653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LENNERT BLENGSLI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Tuvlivegen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7710 Sparbu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ARLEB HOLDING AS</a:t>
            </a:r>
          </a:p>
        </p:txBody>
      </p:sp>
    </p:spTree>
  </p:cSld>
  <p:clrMapOvr>
    <a:masterClrMapping xmlns:a="http://schemas.openxmlformats.org/drawingml/2006/main"/>
  </p:clrMapOvr>
</p:sld>
</file>