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a83df4cf614e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0e24b0e27d40f1"/>
  </p:sldMasterIdLst>
  <p:sldIdLst>
    <p:sldId xmlns:r="http://schemas.openxmlformats.org/officeDocument/2006/relationships" id="256" r:id="R172fd55ffcc54d0e"/>
    <p:sldId xmlns:r="http://schemas.openxmlformats.org/officeDocument/2006/relationships" id="257" r:id="R03520b100e6e4a74"/>
    <p:sldId xmlns:r="http://schemas.openxmlformats.org/officeDocument/2006/relationships" id="258" r:id="Rf57ce9e3eae84c0e"/>
    <p:sldId xmlns:r="http://schemas.openxmlformats.org/officeDocument/2006/relationships" id="259" r:id="R5974c60b1bad4a0e"/>
    <p:sldId xmlns:r="http://schemas.openxmlformats.org/officeDocument/2006/relationships" id="260" r:id="R5e84e5acb2aa4438"/>
    <p:sldId xmlns:r="http://schemas.openxmlformats.org/officeDocument/2006/relationships" id="261" r:id="R690a98bf33f7490e"/>
    <p:sldId xmlns:r="http://schemas.openxmlformats.org/officeDocument/2006/relationships" id="262" r:id="R88a162808c574d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0e24b0e27d40f1" /><Relationship Type="http://schemas.openxmlformats.org/officeDocument/2006/relationships/slide" Target="/ppt/slides/slide1.xml" Id="R172fd55ffcc54d0e" /><Relationship Type="http://schemas.openxmlformats.org/officeDocument/2006/relationships/slide" Target="/ppt/slides/slide2.xml" Id="R03520b100e6e4a74" /><Relationship Type="http://schemas.openxmlformats.org/officeDocument/2006/relationships/slide" Target="/ppt/slides/slide3.xml" Id="Rf57ce9e3eae84c0e" /><Relationship Type="http://schemas.openxmlformats.org/officeDocument/2006/relationships/slide" Target="/ppt/slides/slide4.xml" Id="R5974c60b1bad4a0e" /><Relationship Type="http://schemas.openxmlformats.org/officeDocument/2006/relationships/slide" Target="/ppt/slides/slide5.xml" Id="R5e84e5acb2aa4438" /><Relationship Type="http://schemas.openxmlformats.org/officeDocument/2006/relationships/slide" Target="/ppt/slides/slide6.xml" Id="R690a98bf33f7490e" /><Relationship Type="http://schemas.openxmlformats.org/officeDocument/2006/relationships/slide" Target="/ppt/slides/slide7.xml" Id="R88a162808c574d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a92739c9bf47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51d7cc4f8447b" /><Relationship Type="http://schemas.openxmlformats.org/officeDocument/2006/relationships/theme" Target="/ppt/slideMasters/theme/theme1.xml" Id="Re4eaace4928846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951d7cc4f844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36aa095f7643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4291c0a83941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51beae8fe46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7ed3a173c49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1e38b8eb0f4a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e50de236b46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a5dced60a74c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IHS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IHS REVISJON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17 734 819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4 612 990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3 545 642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4 094 502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8 220 025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STIKHOLMEN INGE-HENNING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Lysaker torg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15 06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post@ihsrevisjon.no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www.ihsrevisjon.no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920 206 611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IHS REVISJON AS</a:t>
            </a:r>
          </a:p>
        </p:txBody>
      </p:sp>
    </p:spTree>
  </p:cSld>
  <p:clrMapOvr>
    <a:masterClrMapping xmlns:a="http://schemas.openxmlformats.org/drawingml/2006/main"/>
  </p:clrMapOvr>
</p:sld>
</file>