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d92b19cfe3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cae4b5fb6847b1"/>
  </p:sldMasterIdLst>
  <p:sldIdLst>
    <p:sldId xmlns:r="http://schemas.openxmlformats.org/officeDocument/2006/relationships" id="256" r:id="R62336b0b493c43c0"/>
    <p:sldId xmlns:r="http://schemas.openxmlformats.org/officeDocument/2006/relationships" id="257" r:id="R2c64ffd22889422d"/>
    <p:sldId xmlns:r="http://schemas.openxmlformats.org/officeDocument/2006/relationships" id="258" r:id="R3655c3fbc34f49fa"/>
    <p:sldId xmlns:r="http://schemas.openxmlformats.org/officeDocument/2006/relationships" id="259" r:id="Rb65d10e2b2ea4331"/>
    <p:sldId xmlns:r="http://schemas.openxmlformats.org/officeDocument/2006/relationships" id="260" r:id="R05b661d7d5a64d7d"/>
    <p:sldId xmlns:r="http://schemas.openxmlformats.org/officeDocument/2006/relationships" id="261" r:id="R58f288012c294572"/>
    <p:sldId xmlns:r="http://schemas.openxmlformats.org/officeDocument/2006/relationships" id="262" r:id="R9d1173ebc9c6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ae4b5fb6847b1" /><Relationship Type="http://schemas.openxmlformats.org/officeDocument/2006/relationships/slide" Target="/ppt/slides/slide1.xml" Id="R62336b0b493c43c0" /><Relationship Type="http://schemas.openxmlformats.org/officeDocument/2006/relationships/slide" Target="/ppt/slides/slide2.xml" Id="R2c64ffd22889422d" /><Relationship Type="http://schemas.openxmlformats.org/officeDocument/2006/relationships/slide" Target="/ppt/slides/slide3.xml" Id="R3655c3fbc34f49fa" /><Relationship Type="http://schemas.openxmlformats.org/officeDocument/2006/relationships/slide" Target="/ppt/slides/slide4.xml" Id="Rb65d10e2b2ea4331" /><Relationship Type="http://schemas.openxmlformats.org/officeDocument/2006/relationships/slide" Target="/ppt/slides/slide5.xml" Id="R05b661d7d5a64d7d" /><Relationship Type="http://schemas.openxmlformats.org/officeDocument/2006/relationships/slide" Target="/ppt/slides/slide6.xml" Id="R58f288012c294572" /><Relationship Type="http://schemas.openxmlformats.org/officeDocument/2006/relationships/slide" Target="/ppt/slides/slide7.xml" Id="R9d1173ebc9c6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dee2aa9ba4b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a5acab83c4132" /><Relationship Type="http://schemas.openxmlformats.org/officeDocument/2006/relationships/theme" Target="/ppt/slideMasters/theme/theme1.xml" Id="Rfe67035af09048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3a5acab83c41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41bd2aa58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b1fb4a7db4c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a4440fa70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df18dd84241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abbfa060342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c11946c4c48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e0127297c47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HVO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1 770 222 218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1 721 453 209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1 724 022 474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1 971 414 166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1 991 888 060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VIGNER LINDAL 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lovundvika@gmail.com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920 219 810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HVO AS</a:t>
            </a:r>
          </a:p>
        </p:txBody>
      </p:sp>
    </p:spTree>
  </p:cSld>
  <p:clrMapOvr>
    <a:masterClrMapping xmlns:a="http://schemas.openxmlformats.org/drawingml/2006/main"/>
  </p:clrMapOvr>
</p:sld>
</file>