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d2916ab7e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defd2435d4894"/>
  </p:sldMasterIdLst>
  <p:sldIdLst>
    <p:sldId xmlns:r="http://schemas.openxmlformats.org/officeDocument/2006/relationships" id="256" r:id="R9435fbc860fe4dd2"/>
    <p:sldId xmlns:r="http://schemas.openxmlformats.org/officeDocument/2006/relationships" id="257" r:id="Ra359baf2ae1d440c"/>
    <p:sldId xmlns:r="http://schemas.openxmlformats.org/officeDocument/2006/relationships" id="258" r:id="Re28914a75954458e"/>
    <p:sldId xmlns:r="http://schemas.openxmlformats.org/officeDocument/2006/relationships" id="259" r:id="Rc7e949720ef740f9"/>
    <p:sldId xmlns:r="http://schemas.openxmlformats.org/officeDocument/2006/relationships" id="260" r:id="R5bce8916df5c4258"/>
    <p:sldId xmlns:r="http://schemas.openxmlformats.org/officeDocument/2006/relationships" id="261" r:id="R34d16c5da150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defd2435d4894" /><Relationship Type="http://schemas.openxmlformats.org/officeDocument/2006/relationships/slide" Target="/ppt/slides/slide1.xml" Id="R9435fbc860fe4dd2" /><Relationship Type="http://schemas.openxmlformats.org/officeDocument/2006/relationships/slide" Target="/ppt/slides/slide2.xml" Id="Ra359baf2ae1d440c" /><Relationship Type="http://schemas.openxmlformats.org/officeDocument/2006/relationships/slide" Target="/ppt/slides/slide3.xml" Id="Re28914a75954458e" /><Relationship Type="http://schemas.openxmlformats.org/officeDocument/2006/relationships/slide" Target="/ppt/slides/slide4.xml" Id="Rc7e949720ef740f9" /><Relationship Type="http://schemas.openxmlformats.org/officeDocument/2006/relationships/slide" Target="/ppt/slides/slide5.xml" Id="R5bce8916df5c4258" /><Relationship Type="http://schemas.openxmlformats.org/officeDocument/2006/relationships/slide" Target="/ppt/slides/slide6.xml" Id="R34d16c5da150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5cae5ce03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02235f2840e7" /><Relationship Type="http://schemas.openxmlformats.org/officeDocument/2006/relationships/theme" Target="/ppt/slideMasters/theme/theme1.xml" Id="Rddb92c3df404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002235f28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6230c649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fe8a7952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96a3179cb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e99aad9d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b3995b91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14e829ee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8 031 317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Stensgata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920 223 680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