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e4b370023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32aba5bbb4398"/>
  </p:sldMasterIdLst>
  <p:sldIdLst>
    <p:sldId xmlns:r="http://schemas.openxmlformats.org/officeDocument/2006/relationships" id="256" r:id="R0d4edfd39cfa46d6"/>
    <p:sldId xmlns:r="http://schemas.openxmlformats.org/officeDocument/2006/relationships" id="257" r:id="Re48968224dd54be7"/>
    <p:sldId xmlns:r="http://schemas.openxmlformats.org/officeDocument/2006/relationships" id="258" r:id="R8c1ae93827314ee6"/>
    <p:sldId xmlns:r="http://schemas.openxmlformats.org/officeDocument/2006/relationships" id="259" r:id="Rd17908d9d15a4924"/>
    <p:sldId xmlns:r="http://schemas.openxmlformats.org/officeDocument/2006/relationships" id="260" r:id="Rb7365ea168a3416f"/>
    <p:sldId xmlns:r="http://schemas.openxmlformats.org/officeDocument/2006/relationships" id="261" r:id="Re10884fda1ae4fb9"/>
    <p:sldId xmlns:r="http://schemas.openxmlformats.org/officeDocument/2006/relationships" id="262" r:id="Rb60bbc74b554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32aba5bbb4398" /><Relationship Type="http://schemas.openxmlformats.org/officeDocument/2006/relationships/slide" Target="/ppt/slides/slide1.xml" Id="R0d4edfd39cfa46d6" /><Relationship Type="http://schemas.openxmlformats.org/officeDocument/2006/relationships/slide" Target="/ppt/slides/slide2.xml" Id="Re48968224dd54be7" /><Relationship Type="http://schemas.openxmlformats.org/officeDocument/2006/relationships/slide" Target="/ppt/slides/slide3.xml" Id="R8c1ae93827314ee6" /><Relationship Type="http://schemas.openxmlformats.org/officeDocument/2006/relationships/slide" Target="/ppt/slides/slide4.xml" Id="Rd17908d9d15a4924" /><Relationship Type="http://schemas.openxmlformats.org/officeDocument/2006/relationships/slide" Target="/ppt/slides/slide5.xml" Id="Rb7365ea168a3416f" /><Relationship Type="http://schemas.openxmlformats.org/officeDocument/2006/relationships/slide" Target="/ppt/slides/slide6.xml" Id="Re10884fda1ae4fb9" /><Relationship Type="http://schemas.openxmlformats.org/officeDocument/2006/relationships/slide" Target="/ppt/slides/slide7.xml" Id="Rb60bbc74b554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1b3c40094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58e28d974ed3" /><Relationship Type="http://schemas.openxmlformats.org/officeDocument/2006/relationships/theme" Target="/ppt/slideMasters/theme/theme1.xml" Id="R5bfe74df7133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158e28d97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f91f76ea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33637dd8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e81f9f49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69b993bc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81114b5d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23e8c3b9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5c684ef8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SØRHAUG LYFORD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BROBERG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kjersti@statera.as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