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079a0aac6f486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cba4c7367045f1"/>
  </p:sldMasterIdLst>
  <p:sldIdLst>
    <p:sldId xmlns:r="http://schemas.openxmlformats.org/officeDocument/2006/relationships" id="256" r:id="Rad8a3874edde430a"/>
    <p:sldId xmlns:r="http://schemas.openxmlformats.org/officeDocument/2006/relationships" id="257" r:id="Rdd88766dbba44f5c"/>
    <p:sldId xmlns:r="http://schemas.openxmlformats.org/officeDocument/2006/relationships" id="258" r:id="R3d22a0e96c514105"/>
    <p:sldId xmlns:r="http://schemas.openxmlformats.org/officeDocument/2006/relationships" id="259" r:id="R54c53715d5564dd3"/>
    <p:sldId xmlns:r="http://schemas.openxmlformats.org/officeDocument/2006/relationships" id="260" r:id="R7433b99717a94586"/>
    <p:sldId xmlns:r="http://schemas.openxmlformats.org/officeDocument/2006/relationships" id="261" r:id="R6dcc298c11e94930"/>
    <p:sldId xmlns:r="http://schemas.openxmlformats.org/officeDocument/2006/relationships" id="262" r:id="R5f73f258f00c44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cba4c7367045f1" /><Relationship Type="http://schemas.openxmlformats.org/officeDocument/2006/relationships/slide" Target="/ppt/slides/slide1.xml" Id="Rad8a3874edde430a" /><Relationship Type="http://schemas.openxmlformats.org/officeDocument/2006/relationships/slide" Target="/ppt/slides/slide2.xml" Id="Rdd88766dbba44f5c" /><Relationship Type="http://schemas.openxmlformats.org/officeDocument/2006/relationships/slide" Target="/ppt/slides/slide3.xml" Id="R3d22a0e96c514105" /><Relationship Type="http://schemas.openxmlformats.org/officeDocument/2006/relationships/slide" Target="/ppt/slides/slide4.xml" Id="R54c53715d5564dd3" /><Relationship Type="http://schemas.openxmlformats.org/officeDocument/2006/relationships/slide" Target="/ppt/slides/slide5.xml" Id="R7433b99717a94586" /><Relationship Type="http://schemas.openxmlformats.org/officeDocument/2006/relationships/slide" Target="/ppt/slides/slide6.xml" Id="R6dcc298c11e94930" /><Relationship Type="http://schemas.openxmlformats.org/officeDocument/2006/relationships/slide" Target="/ppt/slides/slide7.xml" Id="R5f73f258f00c44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964ab4f0f043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ac50ac4daa494d" /><Relationship Type="http://schemas.openxmlformats.org/officeDocument/2006/relationships/theme" Target="/ppt/slideMasters/theme/theme1.xml" Id="Re70c57ce68034e8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ac50ac4daa49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3b80aa2fc340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683d0a5dcc4a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1f8dfa1b0b44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5e3b854c0c4b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3a2445b92b44b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c9e4dcd7484e9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eff8cac7f24a2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KRAFT RÅDGIVNING OG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KRAFT RÅDGIVNING OG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KRAFT RÅDGIVNING OG REVISJON AS ble etablert [år] og holder til i Lyngdal.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KRAFT RÅDGIVNING OG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KRAFT RÅDGIVNING OG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KRAFT RÅDGIVNING OG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8 751 385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1 260 787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1 013 861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399 269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3 260 576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KRAFT RÅDGIVNING OG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KRAFT HOLDING AS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ATLE ANDERSEN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ROAR LOHNE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KRAFT RÅDGIVNING OG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Stasjonsgata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4580 Lyngdal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920 261 353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KRAFT RÅDGIVNING OG REVISJON AS</a:t>
            </a:r>
          </a:p>
        </p:txBody>
      </p:sp>
    </p:spTree>
  </p:cSld>
  <p:clrMapOvr>
    <a:masterClrMapping xmlns:a="http://schemas.openxmlformats.org/drawingml/2006/main"/>
  </p:clrMapOvr>
</p:sld>
</file>