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b4d073ecd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7571876de49c2"/>
  </p:sldMasterIdLst>
  <p:sldIdLst>
    <p:sldId xmlns:r="http://schemas.openxmlformats.org/officeDocument/2006/relationships" id="256" r:id="R17da445847e24b4c"/>
    <p:sldId xmlns:r="http://schemas.openxmlformats.org/officeDocument/2006/relationships" id="257" r:id="R596b7cba3fb041ef"/>
    <p:sldId xmlns:r="http://schemas.openxmlformats.org/officeDocument/2006/relationships" id="258" r:id="R5863610c613749f1"/>
    <p:sldId xmlns:r="http://schemas.openxmlformats.org/officeDocument/2006/relationships" id="259" r:id="R4c680f0f684d4e7d"/>
    <p:sldId xmlns:r="http://schemas.openxmlformats.org/officeDocument/2006/relationships" id="260" r:id="Rdb717efd470d4beb"/>
    <p:sldId xmlns:r="http://schemas.openxmlformats.org/officeDocument/2006/relationships" id="261" r:id="Rff75c5346076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7571876de49c2" /><Relationship Type="http://schemas.openxmlformats.org/officeDocument/2006/relationships/slide" Target="/ppt/slides/slide1.xml" Id="R17da445847e24b4c" /><Relationship Type="http://schemas.openxmlformats.org/officeDocument/2006/relationships/slide" Target="/ppt/slides/slide2.xml" Id="R596b7cba3fb041ef" /><Relationship Type="http://schemas.openxmlformats.org/officeDocument/2006/relationships/slide" Target="/ppt/slides/slide3.xml" Id="R5863610c613749f1" /><Relationship Type="http://schemas.openxmlformats.org/officeDocument/2006/relationships/slide" Target="/ppt/slides/slide4.xml" Id="R4c680f0f684d4e7d" /><Relationship Type="http://schemas.openxmlformats.org/officeDocument/2006/relationships/slide" Target="/ppt/slides/slide5.xml" Id="Rdb717efd470d4beb" /><Relationship Type="http://schemas.openxmlformats.org/officeDocument/2006/relationships/slide" Target="/ppt/slides/slide6.xml" Id="Rff75c5346076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fb3e8b9bc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d65344334f5a" /><Relationship Type="http://schemas.openxmlformats.org/officeDocument/2006/relationships/theme" Target="/ppt/slideMasters/theme/theme1.xml" Id="Rae309182c53a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ad6534433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7105ce62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3ce699028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0bbcbc33f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59004781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d932618e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7ebf5350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