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8d86fa8774c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c77f0a1fb7499e"/>
  </p:sldMasterIdLst>
  <p:sldIdLst>
    <p:sldId xmlns:r="http://schemas.openxmlformats.org/officeDocument/2006/relationships" id="256" r:id="R6f80da2113954f48"/>
    <p:sldId xmlns:r="http://schemas.openxmlformats.org/officeDocument/2006/relationships" id="257" r:id="R03b01fb90ffd4810"/>
    <p:sldId xmlns:r="http://schemas.openxmlformats.org/officeDocument/2006/relationships" id="258" r:id="R767059ab52b34661"/>
    <p:sldId xmlns:r="http://schemas.openxmlformats.org/officeDocument/2006/relationships" id="259" r:id="Rc899ac0e93314133"/>
    <p:sldId xmlns:r="http://schemas.openxmlformats.org/officeDocument/2006/relationships" id="260" r:id="Re1167ac7d6a644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77f0a1fb7499e" /><Relationship Type="http://schemas.openxmlformats.org/officeDocument/2006/relationships/slide" Target="/ppt/slides/slide1.xml" Id="R6f80da2113954f48" /><Relationship Type="http://schemas.openxmlformats.org/officeDocument/2006/relationships/slide" Target="/ppt/slides/slide2.xml" Id="R03b01fb90ffd4810" /><Relationship Type="http://schemas.openxmlformats.org/officeDocument/2006/relationships/slide" Target="/ppt/slides/slide3.xml" Id="R767059ab52b34661" /><Relationship Type="http://schemas.openxmlformats.org/officeDocument/2006/relationships/slide" Target="/ppt/slides/slide4.xml" Id="Rc899ac0e93314133" /><Relationship Type="http://schemas.openxmlformats.org/officeDocument/2006/relationships/slide" Target="/ppt/slides/slide5.xml" Id="Re1167ac7d6a644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8e790d3c1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47e32158e4819" /><Relationship Type="http://schemas.openxmlformats.org/officeDocument/2006/relationships/theme" Target="/ppt/slideMasters/theme/theme1.xml" Id="R199e61848d4348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747e32158e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2b1ea43a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7356ae3af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8607bbaa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ebf3d97314b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a071a427143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MIDT-TELEMARK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MIDT-TELEMARK KOMMUNE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3800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35059000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920 297 293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