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46077d58f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fa06d02334b72"/>
  </p:sldMasterIdLst>
  <p:sldIdLst>
    <p:sldId xmlns:r="http://schemas.openxmlformats.org/officeDocument/2006/relationships" id="256" r:id="R7b909edff1f64dc1"/>
    <p:sldId xmlns:r="http://schemas.openxmlformats.org/officeDocument/2006/relationships" id="257" r:id="Rc0043a5196a94241"/>
    <p:sldId xmlns:r="http://schemas.openxmlformats.org/officeDocument/2006/relationships" id="258" r:id="R532e1f310a7a4507"/>
    <p:sldId xmlns:r="http://schemas.openxmlformats.org/officeDocument/2006/relationships" id="259" r:id="R4a6cac8d082842c4"/>
    <p:sldId xmlns:r="http://schemas.openxmlformats.org/officeDocument/2006/relationships" id="260" r:id="R725f9c049fd04a66"/>
    <p:sldId xmlns:r="http://schemas.openxmlformats.org/officeDocument/2006/relationships" id="261" r:id="R0540fdb63452447e"/>
    <p:sldId xmlns:r="http://schemas.openxmlformats.org/officeDocument/2006/relationships" id="262" r:id="Rb7883dd6d0b0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fa06d02334b72" /><Relationship Type="http://schemas.openxmlformats.org/officeDocument/2006/relationships/slide" Target="/ppt/slides/slide1.xml" Id="R7b909edff1f64dc1" /><Relationship Type="http://schemas.openxmlformats.org/officeDocument/2006/relationships/slide" Target="/ppt/slides/slide2.xml" Id="Rc0043a5196a94241" /><Relationship Type="http://schemas.openxmlformats.org/officeDocument/2006/relationships/slide" Target="/ppt/slides/slide3.xml" Id="R532e1f310a7a4507" /><Relationship Type="http://schemas.openxmlformats.org/officeDocument/2006/relationships/slide" Target="/ppt/slides/slide4.xml" Id="R4a6cac8d082842c4" /><Relationship Type="http://schemas.openxmlformats.org/officeDocument/2006/relationships/slide" Target="/ppt/slides/slide5.xml" Id="R725f9c049fd04a66" /><Relationship Type="http://schemas.openxmlformats.org/officeDocument/2006/relationships/slide" Target="/ppt/slides/slide6.xml" Id="R0540fdb63452447e" /><Relationship Type="http://schemas.openxmlformats.org/officeDocument/2006/relationships/slide" Target="/ppt/slides/slide7.xml" Id="Rb7883dd6d0b0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2779389cd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1aa471ab4e54" /><Relationship Type="http://schemas.openxmlformats.org/officeDocument/2006/relationships/theme" Target="/ppt/slideMasters/theme/theme1.xml" Id="Rc4ac4aff9287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b1aa471ab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ce8b992e1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b6b84f9a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6dceb3a9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628e53b6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7ca24b3a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69704981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1e4e2eb37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