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e1633f0a3646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ca96318c5e495e"/>
  </p:sldMasterIdLst>
  <p:sldIdLst>
    <p:sldId xmlns:r="http://schemas.openxmlformats.org/officeDocument/2006/relationships" id="256" r:id="R2ff17595f2df44c5"/>
    <p:sldId xmlns:r="http://schemas.openxmlformats.org/officeDocument/2006/relationships" id="257" r:id="R0728b785757f485f"/>
    <p:sldId xmlns:r="http://schemas.openxmlformats.org/officeDocument/2006/relationships" id="258" r:id="R2b76684dfce44fa3"/>
    <p:sldId xmlns:r="http://schemas.openxmlformats.org/officeDocument/2006/relationships" id="259" r:id="R3ff708a272374160"/>
    <p:sldId xmlns:r="http://schemas.openxmlformats.org/officeDocument/2006/relationships" id="260" r:id="R2b93dc7b146f4753"/>
    <p:sldId xmlns:r="http://schemas.openxmlformats.org/officeDocument/2006/relationships" id="261" r:id="Rafd94063166b43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ca96318c5e495e" /><Relationship Type="http://schemas.openxmlformats.org/officeDocument/2006/relationships/slide" Target="/ppt/slides/slide1.xml" Id="R2ff17595f2df44c5" /><Relationship Type="http://schemas.openxmlformats.org/officeDocument/2006/relationships/slide" Target="/ppt/slides/slide2.xml" Id="R0728b785757f485f" /><Relationship Type="http://schemas.openxmlformats.org/officeDocument/2006/relationships/slide" Target="/ppt/slides/slide3.xml" Id="R2b76684dfce44fa3" /><Relationship Type="http://schemas.openxmlformats.org/officeDocument/2006/relationships/slide" Target="/ppt/slides/slide4.xml" Id="R3ff708a272374160" /><Relationship Type="http://schemas.openxmlformats.org/officeDocument/2006/relationships/slide" Target="/ppt/slides/slide5.xml" Id="R2b93dc7b146f4753" /><Relationship Type="http://schemas.openxmlformats.org/officeDocument/2006/relationships/slide" Target="/ppt/slides/slide6.xml" Id="Rafd94063166b43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9c8322e1849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7f7e4969b46ac" /><Relationship Type="http://schemas.openxmlformats.org/officeDocument/2006/relationships/theme" Target="/ppt/slideMasters/theme/theme1.xml" Id="R57eabc6a58004c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e7f7e4969b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e3ec2693144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66947180147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5a76ec36f4a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f4627e09b4b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74425590f4a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1c24ce14e40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