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0aae56c20f43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0f4978c1cc42b2"/>
  </p:sldMasterIdLst>
  <p:sldIdLst>
    <p:sldId xmlns:r="http://schemas.openxmlformats.org/officeDocument/2006/relationships" id="256" r:id="R87e9fae1369540ce"/>
    <p:sldId xmlns:r="http://schemas.openxmlformats.org/officeDocument/2006/relationships" id="257" r:id="R988cb5d635d8441a"/>
    <p:sldId xmlns:r="http://schemas.openxmlformats.org/officeDocument/2006/relationships" id="258" r:id="R4a224c74c89e48b7"/>
    <p:sldId xmlns:r="http://schemas.openxmlformats.org/officeDocument/2006/relationships" id="259" r:id="Rb3eee068c1a14a2f"/>
    <p:sldId xmlns:r="http://schemas.openxmlformats.org/officeDocument/2006/relationships" id="260" r:id="R86dcfc0d49cf4630"/>
    <p:sldId xmlns:r="http://schemas.openxmlformats.org/officeDocument/2006/relationships" id="261" r:id="Raec121289dd64d2d"/>
    <p:sldId xmlns:r="http://schemas.openxmlformats.org/officeDocument/2006/relationships" id="262" r:id="Rd8038ec5112d40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0f4978c1cc42b2" /><Relationship Type="http://schemas.openxmlformats.org/officeDocument/2006/relationships/slide" Target="/ppt/slides/slide1.xml" Id="R87e9fae1369540ce" /><Relationship Type="http://schemas.openxmlformats.org/officeDocument/2006/relationships/slide" Target="/ppt/slides/slide2.xml" Id="R988cb5d635d8441a" /><Relationship Type="http://schemas.openxmlformats.org/officeDocument/2006/relationships/slide" Target="/ppt/slides/slide3.xml" Id="R4a224c74c89e48b7" /><Relationship Type="http://schemas.openxmlformats.org/officeDocument/2006/relationships/slide" Target="/ppt/slides/slide4.xml" Id="Rb3eee068c1a14a2f" /><Relationship Type="http://schemas.openxmlformats.org/officeDocument/2006/relationships/slide" Target="/ppt/slides/slide5.xml" Id="R86dcfc0d49cf4630" /><Relationship Type="http://schemas.openxmlformats.org/officeDocument/2006/relationships/slide" Target="/ppt/slides/slide6.xml" Id="Raec121289dd64d2d" /><Relationship Type="http://schemas.openxmlformats.org/officeDocument/2006/relationships/slide" Target="/ppt/slides/slide7.xml" Id="Rd8038ec5112d40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ecb5b2910440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f0c719c0e5410e" /><Relationship Type="http://schemas.openxmlformats.org/officeDocument/2006/relationships/theme" Target="/ppt/slideMasters/theme/theme1.xml" Id="R8698bfca171f48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f0c719c0e541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b2c9954ec646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3a7b07bc2444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12ad9755da4f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d4537b42b441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d672eabfe141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0ae2fa33f748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143fa442b94b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P2EM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P2EM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1 083 046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866 091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651 588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1 434 099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2 221 226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SKRØVSETH LARS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 Braatens veg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920 337 708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