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01bd6662e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c27b5f9414864"/>
  </p:sldMasterIdLst>
  <p:sldIdLst>
    <p:sldId xmlns:r="http://schemas.openxmlformats.org/officeDocument/2006/relationships" id="256" r:id="Re81d70e282a64294"/>
    <p:sldId xmlns:r="http://schemas.openxmlformats.org/officeDocument/2006/relationships" id="257" r:id="R6bf1cb4bd6e34272"/>
    <p:sldId xmlns:r="http://schemas.openxmlformats.org/officeDocument/2006/relationships" id="258" r:id="R2695c1e28d3b41af"/>
    <p:sldId xmlns:r="http://schemas.openxmlformats.org/officeDocument/2006/relationships" id="259" r:id="Rcd362443ff834a2a"/>
    <p:sldId xmlns:r="http://schemas.openxmlformats.org/officeDocument/2006/relationships" id="260" r:id="Re6acb65224ff47bf"/>
    <p:sldId xmlns:r="http://schemas.openxmlformats.org/officeDocument/2006/relationships" id="261" r:id="Rd1d8675429bf4be3"/>
    <p:sldId xmlns:r="http://schemas.openxmlformats.org/officeDocument/2006/relationships" id="262" r:id="Rea796fb2e705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c27b5f9414864" /><Relationship Type="http://schemas.openxmlformats.org/officeDocument/2006/relationships/slide" Target="/ppt/slides/slide1.xml" Id="Re81d70e282a64294" /><Relationship Type="http://schemas.openxmlformats.org/officeDocument/2006/relationships/slide" Target="/ppt/slides/slide2.xml" Id="R6bf1cb4bd6e34272" /><Relationship Type="http://schemas.openxmlformats.org/officeDocument/2006/relationships/slide" Target="/ppt/slides/slide3.xml" Id="R2695c1e28d3b41af" /><Relationship Type="http://schemas.openxmlformats.org/officeDocument/2006/relationships/slide" Target="/ppt/slides/slide4.xml" Id="Rcd362443ff834a2a" /><Relationship Type="http://schemas.openxmlformats.org/officeDocument/2006/relationships/slide" Target="/ppt/slides/slide5.xml" Id="Re6acb65224ff47bf" /><Relationship Type="http://schemas.openxmlformats.org/officeDocument/2006/relationships/slide" Target="/ppt/slides/slide6.xml" Id="Rd1d8675429bf4be3" /><Relationship Type="http://schemas.openxmlformats.org/officeDocument/2006/relationships/slide" Target="/ppt/slides/slide7.xml" Id="Rea796fb2e705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e23a96781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5b2339b6f4674" /><Relationship Type="http://schemas.openxmlformats.org/officeDocument/2006/relationships/theme" Target="/ppt/slideMasters/theme/theme1.xml" Id="R11f1da4c73ce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5b2339b6f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4e224760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cb773ce19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67eb615e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c6ffe23ad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fe550a652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ae91d55b8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7474f299f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