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e760f92b2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1f5aa8f80404d"/>
  </p:sldMasterIdLst>
  <p:sldIdLst>
    <p:sldId xmlns:r="http://schemas.openxmlformats.org/officeDocument/2006/relationships" id="256" r:id="Raf88d52d2f954f11"/>
    <p:sldId xmlns:r="http://schemas.openxmlformats.org/officeDocument/2006/relationships" id="257" r:id="R003fa2a2f7ea4697"/>
    <p:sldId xmlns:r="http://schemas.openxmlformats.org/officeDocument/2006/relationships" id="258" r:id="R0d819903292e4f90"/>
    <p:sldId xmlns:r="http://schemas.openxmlformats.org/officeDocument/2006/relationships" id="259" r:id="R953affed498d4d2c"/>
    <p:sldId xmlns:r="http://schemas.openxmlformats.org/officeDocument/2006/relationships" id="260" r:id="Rc42c8420e9cc4ab8"/>
    <p:sldId xmlns:r="http://schemas.openxmlformats.org/officeDocument/2006/relationships" id="261" r:id="R90e9f2a8e3d84345"/>
    <p:sldId xmlns:r="http://schemas.openxmlformats.org/officeDocument/2006/relationships" id="262" r:id="R75df421f2b06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1f5aa8f80404d" /><Relationship Type="http://schemas.openxmlformats.org/officeDocument/2006/relationships/slide" Target="/ppt/slides/slide1.xml" Id="Raf88d52d2f954f11" /><Relationship Type="http://schemas.openxmlformats.org/officeDocument/2006/relationships/slide" Target="/ppt/slides/slide2.xml" Id="R003fa2a2f7ea4697" /><Relationship Type="http://schemas.openxmlformats.org/officeDocument/2006/relationships/slide" Target="/ppt/slides/slide3.xml" Id="R0d819903292e4f90" /><Relationship Type="http://schemas.openxmlformats.org/officeDocument/2006/relationships/slide" Target="/ppt/slides/slide4.xml" Id="R953affed498d4d2c" /><Relationship Type="http://schemas.openxmlformats.org/officeDocument/2006/relationships/slide" Target="/ppt/slides/slide5.xml" Id="Rc42c8420e9cc4ab8" /><Relationship Type="http://schemas.openxmlformats.org/officeDocument/2006/relationships/slide" Target="/ppt/slides/slide6.xml" Id="R90e9f2a8e3d84345" /><Relationship Type="http://schemas.openxmlformats.org/officeDocument/2006/relationships/slide" Target="/ppt/slides/slide7.xml" Id="R75df421f2b06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e3d12dbe1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ddb2ca4a45f4" /><Relationship Type="http://schemas.openxmlformats.org/officeDocument/2006/relationships/theme" Target="/ppt/slideMasters/theme/theme1.xml" Id="Rddf4cbc46d52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6ddb2ca4a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32c1c732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ea369855e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3236362a6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bd31ec7f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ac7fe456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ebbd41bf8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11ae983e3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