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628769458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16a4169564aa7"/>
  </p:sldMasterIdLst>
  <p:sldIdLst>
    <p:sldId xmlns:r="http://schemas.openxmlformats.org/officeDocument/2006/relationships" id="256" r:id="R4c23d5dd68364afd"/>
    <p:sldId xmlns:r="http://schemas.openxmlformats.org/officeDocument/2006/relationships" id="257" r:id="Rf29d170488854bc2"/>
    <p:sldId xmlns:r="http://schemas.openxmlformats.org/officeDocument/2006/relationships" id="258" r:id="Rd0dfffb6f985434a"/>
    <p:sldId xmlns:r="http://schemas.openxmlformats.org/officeDocument/2006/relationships" id="259" r:id="R00aacfad64b545fe"/>
    <p:sldId xmlns:r="http://schemas.openxmlformats.org/officeDocument/2006/relationships" id="260" r:id="Raf5a5419563a4763"/>
    <p:sldId xmlns:r="http://schemas.openxmlformats.org/officeDocument/2006/relationships" id="261" r:id="Red9e8ca68f8d41fa"/>
    <p:sldId xmlns:r="http://schemas.openxmlformats.org/officeDocument/2006/relationships" id="262" r:id="Rcde1c7e78f6245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16a4169564aa7" /><Relationship Type="http://schemas.openxmlformats.org/officeDocument/2006/relationships/slide" Target="/ppt/slides/slide1.xml" Id="R4c23d5dd68364afd" /><Relationship Type="http://schemas.openxmlformats.org/officeDocument/2006/relationships/slide" Target="/ppt/slides/slide2.xml" Id="Rf29d170488854bc2" /><Relationship Type="http://schemas.openxmlformats.org/officeDocument/2006/relationships/slide" Target="/ppt/slides/slide3.xml" Id="Rd0dfffb6f985434a" /><Relationship Type="http://schemas.openxmlformats.org/officeDocument/2006/relationships/slide" Target="/ppt/slides/slide4.xml" Id="R00aacfad64b545fe" /><Relationship Type="http://schemas.openxmlformats.org/officeDocument/2006/relationships/slide" Target="/ppt/slides/slide5.xml" Id="Raf5a5419563a4763" /><Relationship Type="http://schemas.openxmlformats.org/officeDocument/2006/relationships/slide" Target="/ppt/slides/slide6.xml" Id="Red9e8ca68f8d41fa" /><Relationship Type="http://schemas.openxmlformats.org/officeDocument/2006/relationships/slide" Target="/ppt/slides/slide7.xml" Id="Rcde1c7e78f6245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eccb7bc1b48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88ccf28404190" /><Relationship Type="http://schemas.openxmlformats.org/officeDocument/2006/relationships/theme" Target="/ppt/slideMasters/theme/theme1.xml" Id="R63a6689066da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88ccf2840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b81cc837d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5643ff896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c6c3f8439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1a210422c40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b695b3d8f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8c2019589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0f68f5bfe4e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 POBEDY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KJELLBY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