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b50015b7d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b4a8ba45c48f9"/>
  </p:sldMasterIdLst>
  <p:sldIdLst>
    <p:sldId xmlns:r="http://schemas.openxmlformats.org/officeDocument/2006/relationships" id="256" r:id="R6c438567604043e4"/>
    <p:sldId xmlns:r="http://schemas.openxmlformats.org/officeDocument/2006/relationships" id="257" r:id="R4b797506e26c48e8"/>
    <p:sldId xmlns:r="http://schemas.openxmlformats.org/officeDocument/2006/relationships" id="258" r:id="R5ef901fafcfc4d19"/>
    <p:sldId xmlns:r="http://schemas.openxmlformats.org/officeDocument/2006/relationships" id="259" r:id="R5e52cd03c29a42a9"/>
    <p:sldId xmlns:r="http://schemas.openxmlformats.org/officeDocument/2006/relationships" id="260" r:id="R52f5bef493044aeb"/>
    <p:sldId xmlns:r="http://schemas.openxmlformats.org/officeDocument/2006/relationships" id="261" r:id="Rcb70cda296484bff"/>
    <p:sldId xmlns:r="http://schemas.openxmlformats.org/officeDocument/2006/relationships" id="262" r:id="R5fcdbe7dc6a0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b4a8ba45c48f9" /><Relationship Type="http://schemas.openxmlformats.org/officeDocument/2006/relationships/slide" Target="/ppt/slides/slide1.xml" Id="R6c438567604043e4" /><Relationship Type="http://schemas.openxmlformats.org/officeDocument/2006/relationships/slide" Target="/ppt/slides/slide2.xml" Id="R4b797506e26c48e8" /><Relationship Type="http://schemas.openxmlformats.org/officeDocument/2006/relationships/slide" Target="/ppt/slides/slide3.xml" Id="R5ef901fafcfc4d19" /><Relationship Type="http://schemas.openxmlformats.org/officeDocument/2006/relationships/slide" Target="/ppt/slides/slide4.xml" Id="R5e52cd03c29a42a9" /><Relationship Type="http://schemas.openxmlformats.org/officeDocument/2006/relationships/slide" Target="/ppt/slides/slide5.xml" Id="R52f5bef493044aeb" /><Relationship Type="http://schemas.openxmlformats.org/officeDocument/2006/relationships/slide" Target="/ppt/slides/slide6.xml" Id="Rcb70cda296484bff" /><Relationship Type="http://schemas.openxmlformats.org/officeDocument/2006/relationships/slide" Target="/ppt/slides/slide7.xml" Id="R5fcdbe7dc6a0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619b6cf9a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ca547eaaf448e" /><Relationship Type="http://schemas.openxmlformats.org/officeDocument/2006/relationships/theme" Target="/ppt/slideMasters/theme/theme1.xml" Id="Rd9108092e9fa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ca547eaaf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80928c296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d59b6bac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8caf84d92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7ce33e07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cc51935f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ba7ec0adf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2a448a50d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OPK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1 269 879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II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