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6a1fcc41a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425fbab334dcf"/>
  </p:sldMasterIdLst>
  <p:sldIdLst>
    <p:sldId xmlns:r="http://schemas.openxmlformats.org/officeDocument/2006/relationships" id="256" r:id="Rc22522d7256149ae"/>
    <p:sldId xmlns:r="http://schemas.openxmlformats.org/officeDocument/2006/relationships" id="257" r:id="Rf00620035f91485a"/>
    <p:sldId xmlns:r="http://schemas.openxmlformats.org/officeDocument/2006/relationships" id="258" r:id="Rf3c262735cc04c35"/>
    <p:sldId xmlns:r="http://schemas.openxmlformats.org/officeDocument/2006/relationships" id="259" r:id="R7d14e31db61c40ad"/>
    <p:sldId xmlns:r="http://schemas.openxmlformats.org/officeDocument/2006/relationships" id="260" r:id="R90cf87821b284e47"/>
    <p:sldId xmlns:r="http://schemas.openxmlformats.org/officeDocument/2006/relationships" id="261" r:id="R83698ac31ef64b30"/>
    <p:sldId xmlns:r="http://schemas.openxmlformats.org/officeDocument/2006/relationships" id="262" r:id="R44ef4f666fb0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425fbab334dcf" /><Relationship Type="http://schemas.openxmlformats.org/officeDocument/2006/relationships/slide" Target="/ppt/slides/slide1.xml" Id="Rc22522d7256149ae" /><Relationship Type="http://schemas.openxmlformats.org/officeDocument/2006/relationships/slide" Target="/ppt/slides/slide2.xml" Id="Rf00620035f91485a" /><Relationship Type="http://schemas.openxmlformats.org/officeDocument/2006/relationships/slide" Target="/ppt/slides/slide3.xml" Id="Rf3c262735cc04c35" /><Relationship Type="http://schemas.openxmlformats.org/officeDocument/2006/relationships/slide" Target="/ppt/slides/slide4.xml" Id="R7d14e31db61c40ad" /><Relationship Type="http://schemas.openxmlformats.org/officeDocument/2006/relationships/slide" Target="/ppt/slides/slide5.xml" Id="R90cf87821b284e47" /><Relationship Type="http://schemas.openxmlformats.org/officeDocument/2006/relationships/slide" Target="/ppt/slides/slide6.xml" Id="R83698ac31ef64b30" /><Relationship Type="http://schemas.openxmlformats.org/officeDocument/2006/relationships/slide" Target="/ppt/slides/slide7.xml" Id="R44ef4f666fb0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f8e539f36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7a33705845f1" /><Relationship Type="http://schemas.openxmlformats.org/officeDocument/2006/relationships/theme" Target="/ppt/slideMasters/theme/theme1.xml" Id="R8206e3e55552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e7a33705845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c7d02502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a8a5a5e0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57b37912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3754f05b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1cd10e3a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290b683d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4795533e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MUFFETANGEN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