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3ab3098fe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053bd6b3445af"/>
  </p:sldMasterIdLst>
  <p:sldIdLst>
    <p:sldId xmlns:r="http://schemas.openxmlformats.org/officeDocument/2006/relationships" id="256" r:id="R6e7ca4186fa34172"/>
    <p:sldId xmlns:r="http://schemas.openxmlformats.org/officeDocument/2006/relationships" id="257" r:id="R6122c89ec5ab4691"/>
    <p:sldId xmlns:r="http://schemas.openxmlformats.org/officeDocument/2006/relationships" id="258" r:id="Ra3bbc3a1fef7484f"/>
    <p:sldId xmlns:r="http://schemas.openxmlformats.org/officeDocument/2006/relationships" id="259" r:id="Rf1805eb964474d22"/>
    <p:sldId xmlns:r="http://schemas.openxmlformats.org/officeDocument/2006/relationships" id="260" r:id="R1c8f8f552f6d45eb"/>
    <p:sldId xmlns:r="http://schemas.openxmlformats.org/officeDocument/2006/relationships" id="261" r:id="Re6c1a4892b314b3f"/>
    <p:sldId xmlns:r="http://schemas.openxmlformats.org/officeDocument/2006/relationships" id="262" r:id="Rbd0cb70d82e5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053bd6b3445af" /><Relationship Type="http://schemas.openxmlformats.org/officeDocument/2006/relationships/slide" Target="/ppt/slides/slide1.xml" Id="R6e7ca4186fa34172" /><Relationship Type="http://schemas.openxmlformats.org/officeDocument/2006/relationships/slide" Target="/ppt/slides/slide2.xml" Id="R6122c89ec5ab4691" /><Relationship Type="http://schemas.openxmlformats.org/officeDocument/2006/relationships/slide" Target="/ppt/slides/slide3.xml" Id="Ra3bbc3a1fef7484f" /><Relationship Type="http://schemas.openxmlformats.org/officeDocument/2006/relationships/slide" Target="/ppt/slides/slide4.xml" Id="Rf1805eb964474d22" /><Relationship Type="http://schemas.openxmlformats.org/officeDocument/2006/relationships/slide" Target="/ppt/slides/slide5.xml" Id="R1c8f8f552f6d45eb" /><Relationship Type="http://schemas.openxmlformats.org/officeDocument/2006/relationships/slide" Target="/ppt/slides/slide6.xml" Id="Re6c1a4892b314b3f" /><Relationship Type="http://schemas.openxmlformats.org/officeDocument/2006/relationships/slide" Target="/ppt/slides/slide7.xml" Id="Rbd0cb70d82e5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6e960be32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e76bec5a24c1a" /><Relationship Type="http://schemas.openxmlformats.org/officeDocument/2006/relationships/theme" Target="/ppt/slideMasters/theme/theme1.xml" Id="R5d31958dc3fb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e76bec5a2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794c25ac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233e20f6c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a1edbcf6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a007b4a0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78e476a1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5ea1282b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611c7cbd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