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c8ee7c1e534b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720aa648934c74"/>
  </p:sldMasterIdLst>
  <p:sldIdLst>
    <p:sldId xmlns:r="http://schemas.openxmlformats.org/officeDocument/2006/relationships" id="256" r:id="R80945d18dce845f0"/>
    <p:sldId xmlns:r="http://schemas.openxmlformats.org/officeDocument/2006/relationships" id="257" r:id="R9796dbefdcb846a1"/>
    <p:sldId xmlns:r="http://schemas.openxmlformats.org/officeDocument/2006/relationships" id="258" r:id="R8b7ecc59777b4037"/>
    <p:sldId xmlns:r="http://schemas.openxmlformats.org/officeDocument/2006/relationships" id="259" r:id="R4f9e282a0e7c47c5"/>
    <p:sldId xmlns:r="http://schemas.openxmlformats.org/officeDocument/2006/relationships" id="260" r:id="Rc3bd943febbb48bc"/>
    <p:sldId xmlns:r="http://schemas.openxmlformats.org/officeDocument/2006/relationships" id="261" r:id="R6ea969d3795b47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720aa648934c74" /><Relationship Type="http://schemas.openxmlformats.org/officeDocument/2006/relationships/slide" Target="/ppt/slides/slide1.xml" Id="R80945d18dce845f0" /><Relationship Type="http://schemas.openxmlformats.org/officeDocument/2006/relationships/slide" Target="/ppt/slides/slide2.xml" Id="R9796dbefdcb846a1" /><Relationship Type="http://schemas.openxmlformats.org/officeDocument/2006/relationships/slide" Target="/ppt/slides/slide3.xml" Id="R8b7ecc59777b4037" /><Relationship Type="http://schemas.openxmlformats.org/officeDocument/2006/relationships/slide" Target="/ppt/slides/slide4.xml" Id="R4f9e282a0e7c47c5" /><Relationship Type="http://schemas.openxmlformats.org/officeDocument/2006/relationships/slide" Target="/ppt/slides/slide5.xml" Id="Rc3bd943febbb48bc" /><Relationship Type="http://schemas.openxmlformats.org/officeDocument/2006/relationships/slide" Target="/ppt/slides/slide6.xml" Id="R6ea969d3795b47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95ebefbffe4a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7ab40148f46bb" /><Relationship Type="http://schemas.openxmlformats.org/officeDocument/2006/relationships/theme" Target="/ppt/slideMasters/theme/theme1.xml" Id="R877df648038f41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e7ab40148f46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e44e7234548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8d401544448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9f6db72a648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f64f4d27c48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df8d60c4340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9f767931c44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ØSTLANDET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ØSTLANDET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HEDMARK  –  52,1 %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LANDSORGANISASJONEN I NORGE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FELLESFORBUNDET  –  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GEVERAN TRADING CO LTD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70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post@sb1ostlandet.no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www.sb1ostlandet.no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920 426 530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