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fa1d06c41844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bf99e551994733"/>
  </p:sldMasterIdLst>
  <p:sldIdLst>
    <p:sldId xmlns:r="http://schemas.openxmlformats.org/officeDocument/2006/relationships" id="256" r:id="R20e20f4a35374799"/>
    <p:sldId xmlns:r="http://schemas.openxmlformats.org/officeDocument/2006/relationships" id="257" r:id="Rc1f2460be1d84132"/>
    <p:sldId xmlns:r="http://schemas.openxmlformats.org/officeDocument/2006/relationships" id="258" r:id="Ref4490d0afe440d3"/>
    <p:sldId xmlns:r="http://schemas.openxmlformats.org/officeDocument/2006/relationships" id="259" r:id="Rb5536ec853004ae7"/>
    <p:sldId xmlns:r="http://schemas.openxmlformats.org/officeDocument/2006/relationships" id="260" r:id="R7c3e3342748e4d55"/>
    <p:sldId xmlns:r="http://schemas.openxmlformats.org/officeDocument/2006/relationships" id="261" r:id="R9fd56cadead348e7"/>
    <p:sldId xmlns:r="http://schemas.openxmlformats.org/officeDocument/2006/relationships" id="262" r:id="Rfc3f6423fa0947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f99e551994733" /><Relationship Type="http://schemas.openxmlformats.org/officeDocument/2006/relationships/slide" Target="/ppt/slides/slide1.xml" Id="R20e20f4a35374799" /><Relationship Type="http://schemas.openxmlformats.org/officeDocument/2006/relationships/slide" Target="/ppt/slides/slide2.xml" Id="Rc1f2460be1d84132" /><Relationship Type="http://schemas.openxmlformats.org/officeDocument/2006/relationships/slide" Target="/ppt/slides/slide3.xml" Id="Ref4490d0afe440d3" /><Relationship Type="http://schemas.openxmlformats.org/officeDocument/2006/relationships/slide" Target="/ppt/slides/slide4.xml" Id="Rb5536ec853004ae7" /><Relationship Type="http://schemas.openxmlformats.org/officeDocument/2006/relationships/slide" Target="/ppt/slides/slide5.xml" Id="R7c3e3342748e4d55" /><Relationship Type="http://schemas.openxmlformats.org/officeDocument/2006/relationships/slide" Target="/ppt/slides/slide6.xml" Id="R9fd56cadead348e7" /><Relationship Type="http://schemas.openxmlformats.org/officeDocument/2006/relationships/slide" Target="/ppt/slides/slide7.xml" Id="Rfc3f6423fa0947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235e2bd5b4c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7e89e7f3d4749" /><Relationship Type="http://schemas.openxmlformats.org/officeDocument/2006/relationships/theme" Target="/ppt/slideMasters/theme/theme1.xml" Id="Rd29f3e34d03042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87e89e7f3d47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db7e3cc0f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abd4083c14a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4de9621ed40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1f38a4539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6d0ae8cf14a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2e8d145724d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733eef82d4a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OSPA AS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712 543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912 543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FISKUM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Tetlivegen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 AS</a:t>
            </a:r>
          </a:p>
        </p:txBody>
      </p:sp>
    </p:spTree>
  </p:cSld>
  <p:clrMapOvr>
    <a:masterClrMapping xmlns:a="http://schemas.openxmlformats.org/drawingml/2006/main"/>
  </p:clrMapOvr>
</p:sld>
</file>