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02e90a236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38fd638424932"/>
  </p:sldMasterIdLst>
  <p:sldIdLst>
    <p:sldId xmlns:r="http://schemas.openxmlformats.org/officeDocument/2006/relationships" id="256" r:id="Ra4f7a69478f54298"/>
    <p:sldId xmlns:r="http://schemas.openxmlformats.org/officeDocument/2006/relationships" id="257" r:id="R2982cb56b3924142"/>
    <p:sldId xmlns:r="http://schemas.openxmlformats.org/officeDocument/2006/relationships" id="258" r:id="R1c170de154244b6a"/>
    <p:sldId xmlns:r="http://schemas.openxmlformats.org/officeDocument/2006/relationships" id="259" r:id="R438f28d2a85149a1"/>
    <p:sldId xmlns:r="http://schemas.openxmlformats.org/officeDocument/2006/relationships" id="260" r:id="Rc827c5ed83c64c48"/>
    <p:sldId xmlns:r="http://schemas.openxmlformats.org/officeDocument/2006/relationships" id="261" r:id="R7c4a1748bf4941a4"/>
    <p:sldId xmlns:r="http://schemas.openxmlformats.org/officeDocument/2006/relationships" id="262" r:id="R1bc90e1032ff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38fd638424932" /><Relationship Type="http://schemas.openxmlformats.org/officeDocument/2006/relationships/slide" Target="/ppt/slides/slide1.xml" Id="Ra4f7a69478f54298" /><Relationship Type="http://schemas.openxmlformats.org/officeDocument/2006/relationships/slide" Target="/ppt/slides/slide2.xml" Id="R2982cb56b3924142" /><Relationship Type="http://schemas.openxmlformats.org/officeDocument/2006/relationships/slide" Target="/ppt/slides/slide3.xml" Id="R1c170de154244b6a" /><Relationship Type="http://schemas.openxmlformats.org/officeDocument/2006/relationships/slide" Target="/ppt/slides/slide4.xml" Id="R438f28d2a85149a1" /><Relationship Type="http://schemas.openxmlformats.org/officeDocument/2006/relationships/slide" Target="/ppt/slides/slide5.xml" Id="Rc827c5ed83c64c48" /><Relationship Type="http://schemas.openxmlformats.org/officeDocument/2006/relationships/slide" Target="/ppt/slides/slide6.xml" Id="R7c4a1748bf4941a4" /><Relationship Type="http://schemas.openxmlformats.org/officeDocument/2006/relationships/slide" Target="/ppt/slides/slide7.xml" Id="R1bc90e1032ff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6678955ef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3517baa649fd" /><Relationship Type="http://schemas.openxmlformats.org/officeDocument/2006/relationships/theme" Target="/ppt/slideMasters/theme/theme1.xml" Id="R15a7342bb292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33517baa6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5150ff05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0ddd6b30a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7e51d8b8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f8b0f764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b07c5771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4812c8ce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0dc748a8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ADAMS EPLE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 EPLE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10 318 778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