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1c9e7d73d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4f5e58fb54af6"/>
  </p:sldMasterIdLst>
  <p:sldIdLst>
    <p:sldId xmlns:r="http://schemas.openxmlformats.org/officeDocument/2006/relationships" id="256" r:id="R72dd2197df66495d"/>
    <p:sldId xmlns:r="http://schemas.openxmlformats.org/officeDocument/2006/relationships" id="257" r:id="Rad96c07f0d8e4f89"/>
    <p:sldId xmlns:r="http://schemas.openxmlformats.org/officeDocument/2006/relationships" id="258" r:id="R5ea49f65adcd4c69"/>
    <p:sldId xmlns:r="http://schemas.openxmlformats.org/officeDocument/2006/relationships" id="259" r:id="R7ae7cd547d074378"/>
    <p:sldId xmlns:r="http://schemas.openxmlformats.org/officeDocument/2006/relationships" id="260" r:id="R25f460ac812f4421"/>
    <p:sldId xmlns:r="http://schemas.openxmlformats.org/officeDocument/2006/relationships" id="261" r:id="R6bd67fdde85148b3"/>
    <p:sldId xmlns:r="http://schemas.openxmlformats.org/officeDocument/2006/relationships" id="262" r:id="R301addf61839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4f5e58fb54af6" /><Relationship Type="http://schemas.openxmlformats.org/officeDocument/2006/relationships/slide" Target="/ppt/slides/slide1.xml" Id="R72dd2197df66495d" /><Relationship Type="http://schemas.openxmlformats.org/officeDocument/2006/relationships/slide" Target="/ppt/slides/slide2.xml" Id="Rad96c07f0d8e4f89" /><Relationship Type="http://schemas.openxmlformats.org/officeDocument/2006/relationships/slide" Target="/ppt/slides/slide3.xml" Id="R5ea49f65adcd4c69" /><Relationship Type="http://schemas.openxmlformats.org/officeDocument/2006/relationships/slide" Target="/ppt/slides/slide4.xml" Id="R7ae7cd547d074378" /><Relationship Type="http://schemas.openxmlformats.org/officeDocument/2006/relationships/slide" Target="/ppt/slides/slide5.xml" Id="R25f460ac812f4421" /><Relationship Type="http://schemas.openxmlformats.org/officeDocument/2006/relationships/slide" Target="/ppt/slides/slide6.xml" Id="R6bd67fdde85148b3" /><Relationship Type="http://schemas.openxmlformats.org/officeDocument/2006/relationships/slide" Target="/ppt/slides/slide7.xml" Id="R301addf61839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fa82fb362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f9961a9d4c7a" /><Relationship Type="http://schemas.openxmlformats.org/officeDocument/2006/relationships/theme" Target="/ppt/slideMasters/theme/theme1.xml" Id="R5897a5d8b97c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7f9961a9d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12e799a6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4380059f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58b86ccc7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e06ce8fd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fafce9965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3e128b02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780b7d26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72 652 447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61 448 242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73 073 692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