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5c82ce0f2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dc2db4d4f4584"/>
  </p:sldMasterIdLst>
  <p:sldIdLst>
    <p:sldId xmlns:r="http://schemas.openxmlformats.org/officeDocument/2006/relationships" id="256" r:id="Rfca6cf46a64e4f07"/>
    <p:sldId xmlns:r="http://schemas.openxmlformats.org/officeDocument/2006/relationships" id="257" r:id="Re2bd1203634f46a4"/>
    <p:sldId xmlns:r="http://schemas.openxmlformats.org/officeDocument/2006/relationships" id="258" r:id="R8350511d721649f3"/>
    <p:sldId xmlns:r="http://schemas.openxmlformats.org/officeDocument/2006/relationships" id="259" r:id="Rcaff75c813394b1b"/>
    <p:sldId xmlns:r="http://schemas.openxmlformats.org/officeDocument/2006/relationships" id="260" r:id="Rfb4bf73acff942ca"/>
    <p:sldId xmlns:r="http://schemas.openxmlformats.org/officeDocument/2006/relationships" id="261" r:id="R08485aa68b2249b5"/>
    <p:sldId xmlns:r="http://schemas.openxmlformats.org/officeDocument/2006/relationships" id="262" r:id="R315404ffc46e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dc2db4d4f4584" /><Relationship Type="http://schemas.openxmlformats.org/officeDocument/2006/relationships/slide" Target="/ppt/slides/slide1.xml" Id="Rfca6cf46a64e4f07" /><Relationship Type="http://schemas.openxmlformats.org/officeDocument/2006/relationships/slide" Target="/ppt/slides/slide2.xml" Id="Re2bd1203634f46a4" /><Relationship Type="http://schemas.openxmlformats.org/officeDocument/2006/relationships/slide" Target="/ppt/slides/slide3.xml" Id="R8350511d721649f3" /><Relationship Type="http://schemas.openxmlformats.org/officeDocument/2006/relationships/slide" Target="/ppt/slides/slide4.xml" Id="Rcaff75c813394b1b" /><Relationship Type="http://schemas.openxmlformats.org/officeDocument/2006/relationships/slide" Target="/ppt/slides/slide5.xml" Id="Rfb4bf73acff942ca" /><Relationship Type="http://schemas.openxmlformats.org/officeDocument/2006/relationships/slide" Target="/ppt/slides/slide6.xml" Id="R08485aa68b2249b5" /><Relationship Type="http://schemas.openxmlformats.org/officeDocument/2006/relationships/slide" Target="/ppt/slides/slide7.xml" Id="R315404ffc46e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280eec0c3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150fd092c4718" /><Relationship Type="http://schemas.openxmlformats.org/officeDocument/2006/relationships/theme" Target="/ppt/slideMasters/theme/theme1.xml" Id="R6d30bb382dca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150fd092c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7ebaa362f44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bdf55e77d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eba04ef09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ab23396de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c7db399724d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c3bddf23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b8bd787e8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RIKKE THUNE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Arups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