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cb3e7bbad6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1a49dd6ea4a3d"/>
  </p:sldMasterIdLst>
  <p:sldIdLst>
    <p:sldId xmlns:r="http://schemas.openxmlformats.org/officeDocument/2006/relationships" id="256" r:id="R875608f1a41742ff"/>
    <p:sldId xmlns:r="http://schemas.openxmlformats.org/officeDocument/2006/relationships" id="257" r:id="R26c09c74a3334dcf"/>
    <p:sldId xmlns:r="http://schemas.openxmlformats.org/officeDocument/2006/relationships" id="258" r:id="Reed44c9ea50a4ed6"/>
    <p:sldId xmlns:r="http://schemas.openxmlformats.org/officeDocument/2006/relationships" id="259" r:id="R887cd8d2c0b74e16"/>
    <p:sldId xmlns:r="http://schemas.openxmlformats.org/officeDocument/2006/relationships" id="260" r:id="R2eba4417b94d42e1"/>
    <p:sldId xmlns:r="http://schemas.openxmlformats.org/officeDocument/2006/relationships" id="261" r:id="R91a7f5956a644af9"/>
    <p:sldId xmlns:r="http://schemas.openxmlformats.org/officeDocument/2006/relationships" id="262" r:id="Rab6ed208356e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1a49dd6ea4a3d" /><Relationship Type="http://schemas.openxmlformats.org/officeDocument/2006/relationships/slide" Target="/ppt/slides/slide1.xml" Id="R875608f1a41742ff" /><Relationship Type="http://schemas.openxmlformats.org/officeDocument/2006/relationships/slide" Target="/ppt/slides/slide2.xml" Id="R26c09c74a3334dcf" /><Relationship Type="http://schemas.openxmlformats.org/officeDocument/2006/relationships/slide" Target="/ppt/slides/slide3.xml" Id="Reed44c9ea50a4ed6" /><Relationship Type="http://schemas.openxmlformats.org/officeDocument/2006/relationships/slide" Target="/ppt/slides/slide4.xml" Id="R887cd8d2c0b74e16" /><Relationship Type="http://schemas.openxmlformats.org/officeDocument/2006/relationships/slide" Target="/ppt/slides/slide5.xml" Id="R2eba4417b94d42e1" /><Relationship Type="http://schemas.openxmlformats.org/officeDocument/2006/relationships/slide" Target="/ppt/slides/slide6.xml" Id="R91a7f5956a644af9" /><Relationship Type="http://schemas.openxmlformats.org/officeDocument/2006/relationships/slide" Target="/ppt/slides/slide7.xml" Id="Rab6ed208356e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cc31af271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6a31381da4df3" /><Relationship Type="http://schemas.openxmlformats.org/officeDocument/2006/relationships/theme" Target="/ppt/slideMasters/theme/theme1.xml" Id="Reb4723d789b8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6a31381da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de7f3a9b1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9811804df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c9d8b1754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3ed2ec6b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b0a665480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231cc58d2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177f54327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ANDRÉ M ASJERSEN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