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1948e4efc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ee57956704914"/>
  </p:sldMasterIdLst>
  <p:sldIdLst>
    <p:sldId xmlns:r="http://schemas.openxmlformats.org/officeDocument/2006/relationships" id="256" r:id="Rfc55bb2143284651"/>
    <p:sldId xmlns:r="http://schemas.openxmlformats.org/officeDocument/2006/relationships" id="257" r:id="Rcc355f6cfdd94f5b"/>
    <p:sldId xmlns:r="http://schemas.openxmlformats.org/officeDocument/2006/relationships" id="258" r:id="Rd445d5b17b324ec5"/>
    <p:sldId xmlns:r="http://schemas.openxmlformats.org/officeDocument/2006/relationships" id="259" r:id="R3f3d9f97a9024dad"/>
    <p:sldId xmlns:r="http://schemas.openxmlformats.org/officeDocument/2006/relationships" id="260" r:id="R00113833ebf04a5a"/>
    <p:sldId xmlns:r="http://schemas.openxmlformats.org/officeDocument/2006/relationships" id="261" r:id="R77a2d62deecd4d79"/>
    <p:sldId xmlns:r="http://schemas.openxmlformats.org/officeDocument/2006/relationships" id="262" r:id="R7da99a213796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ee57956704914" /><Relationship Type="http://schemas.openxmlformats.org/officeDocument/2006/relationships/slide" Target="/ppt/slides/slide1.xml" Id="Rfc55bb2143284651" /><Relationship Type="http://schemas.openxmlformats.org/officeDocument/2006/relationships/slide" Target="/ppt/slides/slide2.xml" Id="Rcc355f6cfdd94f5b" /><Relationship Type="http://schemas.openxmlformats.org/officeDocument/2006/relationships/slide" Target="/ppt/slides/slide3.xml" Id="Rd445d5b17b324ec5" /><Relationship Type="http://schemas.openxmlformats.org/officeDocument/2006/relationships/slide" Target="/ppt/slides/slide4.xml" Id="R3f3d9f97a9024dad" /><Relationship Type="http://schemas.openxmlformats.org/officeDocument/2006/relationships/slide" Target="/ppt/slides/slide5.xml" Id="R00113833ebf04a5a" /><Relationship Type="http://schemas.openxmlformats.org/officeDocument/2006/relationships/slide" Target="/ppt/slides/slide6.xml" Id="R77a2d62deecd4d79" /><Relationship Type="http://schemas.openxmlformats.org/officeDocument/2006/relationships/slide" Target="/ppt/slides/slide7.xml" Id="R7da99a213796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575b87315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00a2f69d4ee9" /><Relationship Type="http://schemas.openxmlformats.org/officeDocument/2006/relationships/theme" Target="/ppt/slideMasters/theme/theme1.xml" Id="R07d1dec59ee1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c00a2f69d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0fc46a54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0e375649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1029e90b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11415ce1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17ef8e85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a3e526df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64bddcac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