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41c3c49dda4d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eed8f3b63e4b7e"/>
  </p:sldMasterIdLst>
  <p:sldIdLst>
    <p:sldId xmlns:r="http://schemas.openxmlformats.org/officeDocument/2006/relationships" id="256" r:id="R469fee66e0b244af"/>
    <p:sldId xmlns:r="http://schemas.openxmlformats.org/officeDocument/2006/relationships" id="257" r:id="Re9a3a5e82fd44e6b"/>
    <p:sldId xmlns:r="http://schemas.openxmlformats.org/officeDocument/2006/relationships" id="258" r:id="R8f1a03039a024966"/>
    <p:sldId xmlns:r="http://schemas.openxmlformats.org/officeDocument/2006/relationships" id="259" r:id="Re5dc52cc27f9447c"/>
    <p:sldId xmlns:r="http://schemas.openxmlformats.org/officeDocument/2006/relationships" id="260" r:id="R6c24d8e680464050"/>
    <p:sldId xmlns:r="http://schemas.openxmlformats.org/officeDocument/2006/relationships" id="261" r:id="R94e8c401d7c24221"/>
    <p:sldId xmlns:r="http://schemas.openxmlformats.org/officeDocument/2006/relationships" id="262" r:id="R4e64550702fa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eed8f3b63e4b7e" /><Relationship Type="http://schemas.openxmlformats.org/officeDocument/2006/relationships/slide" Target="/ppt/slides/slide1.xml" Id="R469fee66e0b244af" /><Relationship Type="http://schemas.openxmlformats.org/officeDocument/2006/relationships/slide" Target="/ppt/slides/slide2.xml" Id="Re9a3a5e82fd44e6b" /><Relationship Type="http://schemas.openxmlformats.org/officeDocument/2006/relationships/slide" Target="/ppt/slides/slide3.xml" Id="R8f1a03039a024966" /><Relationship Type="http://schemas.openxmlformats.org/officeDocument/2006/relationships/slide" Target="/ppt/slides/slide4.xml" Id="Re5dc52cc27f9447c" /><Relationship Type="http://schemas.openxmlformats.org/officeDocument/2006/relationships/slide" Target="/ppt/slides/slide5.xml" Id="R6c24d8e680464050" /><Relationship Type="http://schemas.openxmlformats.org/officeDocument/2006/relationships/slide" Target="/ppt/slides/slide6.xml" Id="R94e8c401d7c24221" /><Relationship Type="http://schemas.openxmlformats.org/officeDocument/2006/relationships/slide" Target="/ppt/slides/slide7.xml" Id="R4e64550702fa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fd184064ea41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c76a7e46a4d56" /><Relationship Type="http://schemas.openxmlformats.org/officeDocument/2006/relationships/theme" Target="/ppt/slideMasters/theme/theme1.xml" Id="R18d765a78e6046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1c76a7e46a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66634a5874e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97f1d859f44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9e4f64d13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10e081b8e48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acff33db84d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1d5408f1847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a2928eeab4a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HARALDSTAD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HARALDSTAD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470 202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1 057 620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3 769 652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OFFERGAARD HARALDSTAD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HARALDSTAD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Øistein Offergaard Haraldstad, Hagegata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920 475 698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HARALDSTAD INVEST AS</a:t>
            </a:r>
          </a:p>
        </p:txBody>
      </p:sp>
    </p:spTree>
  </p:cSld>
  <p:clrMapOvr>
    <a:masterClrMapping xmlns:a="http://schemas.openxmlformats.org/drawingml/2006/main"/>
  </p:clrMapOvr>
</p:sld>
</file>