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0dc7af880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d051e1cbb4566"/>
  </p:sldMasterIdLst>
  <p:sldIdLst>
    <p:sldId xmlns:r="http://schemas.openxmlformats.org/officeDocument/2006/relationships" id="256" r:id="R047454cc22304db8"/>
    <p:sldId xmlns:r="http://schemas.openxmlformats.org/officeDocument/2006/relationships" id="257" r:id="Ra94b5d14f9d14674"/>
    <p:sldId xmlns:r="http://schemas.openxmlformats.org/officeDocument/2006/relationships" id="258" r:id="R03c70293e1554f8d"/>
    <p:sldId xmlns:r="http://schemas.openxmlformats.org/officeDocument/2006/relationships" id="259" r:id="R6c8f5c14117e4793"/>
    <p:sldId xmlns:r="http://schemas.openxmlformats.org/officeDocument/2006/relationships" id="260" r:id="R681cd60f09214eef"/>
    <p:sldId xmlns:r="http://schemas.openxmlformats.org/officeDocument/2006/relationships" id="261" r:id="R512ecf987b714135"/>
    <p:sldId xmlns:r="http://schemas.openxmlformats.org/officeDocument/2006/relationships" id="262" r:id="R6cf54032d5ef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d051e1cbb4566" /><Relationship Type="http://schemas.openxmlformats.org/officeDocument/2006/relationships/slide" Target="/ppt/slides/slide1.xml" Id="R047454cc22304db8" /><Relationship Type="http://schemas.openxmlformats.org/officeDocument/2006/relationships/slide" Target="/ppt/slides/slide2.xml" Id="Ra94b5d14f9d14674" /><Relationship Type="http://schemas.openxmlformats.org/officeDocument/2006/relationships/slide" Target="/ppt/slides/slide3.xml" Id="R03c70293e1554f8d" /><Relationship Type="http://schemas.openxmlformats.org/officeDocument/2006/relationships/slide" Target="/ppt/slides/slide4.xml" Id="R6c8f5c14117e4793" /><Relationship Type="http://schemas.openxmlformats.org/officeDocument/2006/relationships/slide" Target="/ppt/slides/slide5.xml" Id="R681cd60f09214eef" /><Relationship Type="http://schemas.openxmlformats.org/officeDocument/2006/relationships/slide" Target="/ppt/slides/slide6.xml" Id="R512ecf987b714135" /><Relationship Type="http://schemas.openxmlformats.org/officeDocument/2006/relationships/slide" Target="/ppt/slides/slide7.xml" Id="R6cf54032d5ef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5fa21473e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c297a9cd44ac" /><Relationship Type="http://schemas.openxmlformats.org/officeDocument/2006/relationships/theme" Target="/ppt/slideMasters/theme/theme1.xml" Id="Rc7ca7ea7cad348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9c297a9cd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f4f80df7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7cf02f91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005a91d1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f7cdee3b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fe12fcd2e4d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6cf67c4d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15910cbb5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14 251 067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IDSØE EVA SCHEEL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920 478 298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