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d983327654c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4d9ab3b183461d"/>
  </p:sldMasterIdLst>
  <p:sldIdLst>
    <p:sldId xmlns:r="http://schemas.openxmlformats.org/officeDocument/2006/relationships" id="256" r:id="R210b468ec979423f"/>
    <p:sldId xmlns:r="http://schemas.openxmlformats.org/officeDocument/2006/relationships" id="257" r:id="R66515d140a154d8e"/>
    <p:sldId xmlns:r="http://schemas.openxmlformats.org/officeDocument/2006/relationships" id="258" r:id="R09eb79ac65b84e94"/>
    <p:sldId xmlns:r="http://schemas.openxmlformats.org/officeDocument/2006/relationships" id="259" r:id="R12544da6349d46cb"/>
    <p:sldId xmlns:r="http://schemas.openxmlformats.org/officeDocument/2006/relationships" id="260" r:id="Rb5f4b65bcef64a48"/>
    <p:sldId xmlns:r="http://schemas.openxmlformats.org/officeDocument/2006/relationships" id="261" r:id="R4ed6e139103248d3"/>
    <p:sldId xmlns:r="http://schemas.openxmlformats.org/officeDocument/2006/relationships" id="262" r:id="R82d60b43dcc940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d9ab3b183461d" /><Relationship Type="http://schemas.openxmlformats.org/officeDocument/2006/relationships/slide" Target="/ppt/slides/slide1.xml" Id="R210b468ec979423f" /><Relationship Type="http://schemas.openxmlformats.org/officeDocument/2006/relationships/slide" Target="/ppt/slides/slide2.xml" Id="R66515d140a154d8e" /><Relationship Type="http://schemas.openxmlformats.org/officeDocument/2006/relationships/slide" Target="/ppt/slides/slide3.xml" Id="R09eb79ac65b84e94" /><Relationship Type="http://schemas.openxmlformats.org/officeDocument/2006/relationships/slide" Target="/ppt/slides/slide4.xml" Id="R12544da6349d46cb" /><Relationship Type="http://schemas.openxmlformats.org/officeDocument/2006/relationships/slide" Target="/ppt/slides/slide5.xml" Id="Rb5f4b65bcef64a48" /><Relationship Type="http://schemas.openxmlformats.org/officeDocument/2006/relationships/slide" Target="/ppt/slides/slide6.xml" Id="R4ed6e139103248d3" /><Relationship Type="http://schemas.openxmlformats.org/officeDocument/2006/relationships/slide" Target="/ppt/slides/slide7.xml" Id="R82d60b43dcc940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a3d3435e4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db6358a224a7c" /><Relationship Type="http://schemas.openxmlformats.org/officeDocument/2006/relationships/theme" Target="/ppt/slideMasters/theme/theme1.xml" Id="R4689183f2218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db6358a224a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b5ca83352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06f1db5bc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34069ecfc46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c6fef1a21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0c61c8ed1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a9d80603b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4a5dd40c0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638 686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1 895 601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2 450 497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Krisoffer Ingebrigtsen, Seilduksgata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920 515 363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AS</a:t>
            </a:r>
          </a:p>
        </p:txBody>
      </p:sp>
    </p:spTree>
  </p:cSld>
  <p:clrMapOvr>
    <a:masterClrMapping xmlns:a="http://schemas.openxmlformats.org/drawingml/2006/main"/>
  </p:clrMapOvr>
</p:sld>
</file>