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7e5050138144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300e64f1854311"/>
  </p:sldMasterIdLst>
  <p:sldIdLst>
    <p:sldId xmlns:r="http://schemas.openxmlformats.org/officeDocument/2006/relationships" id="256" r:id="R75668577a1094fef"/>
    <p:sldId xmlns:r="http://schemas.openxmlformats.org/officeDocument/2006/relationships" id="257" r:id="R4e74f6132a0549f9"/>
    <p:sldId xmlns:r="http://schemas.openxmlformats.org/officeDocument/2006/relationships" id="258" r:id="R879963237b484d15"/>
    <p:sldId xmlns:r="http://schemas.openxmlformats.org/officeDocument/2006/relationships" id="259" r:id="R4b30abb99e5c4d97"/>
    <p:sldId xmlns:r="http://schemas.openxmlformats.org/officeDocument/2006/relationships" id="260" r:id="Rf107674b30a747a6"/>
    <p:sldId xmlns:r="http://schemas.openxmlformats.org/officeDocument/2006/relationships" id="261" r:id="R65e33c3071c141bc"/>
    <p:sldId xmlns:r="http://schemas.openxmlformats.org/officeDocument/2006/relationships" id="262" r:id="R4d6acfe68d0849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00e64f1854311" /><Relationship Type="http://schemas.openxmlformats.org/officeDocument/2006/relationships/slide" Target="/ppt/slides/slide1.xml" Id="R75668577a1094fef" /><Relationship Type="http://schemas.openxmlformats.org/officeDocument/2006/relationships/slide" Target="/ppt/slides/slide2.xml" Id="R4e74f6132a0549f9" /><Relationship Type="http://schemas.openxmlformats.org/officeDocument/2006/relationships/slide" Target="/ppt/slides/slide3.xml" Id="R879963237b484d15" /><Relationship Type="http://schemas.openxmlformats.org/officeDocument/2006/relationships/slide" Target="/ppt/slides/slide4.xml" Id="R4b30abb99e5c4d97" /><Relationship Type="http://schemas.openxmlformats.org/officeDocument/2006/relationships/slide" Target="/ppt/slides/slide5.xml" Id="Rf107674b30a747a6" /><Relationship Type="http://schemas.openxmlformats.org/officeDocument/2006/relationships/slide" Target="/ppt/slides/slide6.xml" Id="R65e33c3071c141bc" /><Relationship Type="http://schemas.openxmlformats.org/officeDocument/2006/relationships/slide" Target="/ppt/slides/slide7.xml" Id="R4d6acfe68d0849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08f0e52f947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ead04bc734f39" /><Relationship Type="http://schemas.openxmlformats.org/officeDocument/2006/relationships/theme" Target="/ppt/slideMasters/theme/theme1.xml" Id="Ra823a35c6d954b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2ead04bc73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c1ad1840043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866be9c6943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bba38c5344b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c2083f1664c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e6493681a4e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ea1b6705f4b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d58b0ef004a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KOMIJN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KOMIJN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285 390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916 853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921 846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FISKUM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Smalgangen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920 517 501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