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d5f6877679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ad74af02be49a5"/>
  </p:sldMasterIdLst>
  <p:sldIdLst>
    <p:sldId xmlns:r="http://schemas.openxmlformats.org/officeDocument/2006/relationships" id="256" r:id="R706a580f7dd34768"/>
    <p:sldId xmlns:r="http://schemas.openxmlformats.org/officeDocument/2006/relationships" id="257" r:id="R3fa2045a5aab44aa"/>
    <p:sldId xmlns:r="http://schemas.openxmlformats.org/officeDocument/2006/relationships" id="258" r:id="R1400352f7232453c"/>
    <p:sldId xmlns:r="http://schemas.openxmlformats.org/officeDocument/2006/relationships" id="259" r:id="Re645968212b44043"/>
    <p:sldId xmlns:r="http://schemas.openxmlformats.org/officeDocument/2006/relationships" id="260" r:id="Re57f3f013fc14a8a"/>
    <p:sldId xmlns:r="http://schemas.openxmlformats.org/officeDocument/2006/relationships" id="261" r:id="R07c19d8c1be444d0"/>
    <p:sldId xmlns:r="http://schemas.openxmlformats.org/officeDocument/2006/relationships" id="262" r:id="R59df091cc512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d74af02be49a5" /><Relationship Type="http://schemas.openxmlformats.org/officeDocument/2006/relationships/slide" Target="/ppt/slides/slide1.xml" Id="R706a580f7dd34768" /><Relationship Type="http://schemas.openxmlformats.org/officeDocument/2006/relationships/slide" Target="/ppt/slides/slide2.xml" Id="R3fa2045a5aab44aa" /><Relationship Type="http://schemas.openxmlformats.org/officeDocument/2006/relationships/slide" Target="/ppt/slides/slide3.xml" Id="R1400352f7232453c" /><Relationship Type="http://schemas.openxmlformats.org/officeDocument/2006/relationships/slide" Target="/ppt/slides/slide4.xml" Id="Re645968212b44043" /><Relationship Type="http://schemas.openxmlformats.org/officeDocument/2006/relationships/slide" Target="/ppt/slides/slide5.xml" Id="Re57f3f013fc14a8a" /><Relationship Type="http://schemas.openxmlformats.org/officeDocument/2006/relationships/slide" Target="/ppt/slides/slide6.xml" Id="R07c19d8c1be444d0" /><Relationship Type="http://schemas.openxmlformats.org/officeDocument/2006/relationships/slide" Target="/ppt/slides/slide7.xml" Id="R59df091cc512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81ec77db43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ed42936534b93" /><Relationship Type="http://schemas.openxmlformats.org/officeDocument/2006/relationships/theme" Target="/ppt/slideMasters/theme/theme1.xml" Id="R540c1542feae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aed42936534b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b765e84ec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03222a9f2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5a8378d8148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ee5b8b4eb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79af0ff6f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5b6cbda3b4e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dc258731f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HEHENA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24 769 513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24 830 204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MICHIELLE LEI LANI STANGE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Barthebrygga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