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8eb4856848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0b14994c2422a"/>
  </p:sldMasterIdLst>
  <p:sldIdLst>
    <p:sldId xmlns:r="http://schemas.openxmlformats.org/officeDocument/2006/relationships" id="256" r:id="Rcb4d8b90c066400c"/>
    <p:sldId xmlns:r="http://schemas.openxmlformats.org/officeDocument/2006/relationships" id="257" r:id="R7cbaed02f5584518"/>
    <p:sldId xmlns:r="http://schemas.openxmlformats.org/officeDocument/2006/relationships" id="258" r:id="R37acd3fa5dbf4351"/>
    <p:sldId xmlns:r="http://schemas.openxmlformats.org/officeDocument/2006/relationships" id="259" r:id="Rb584c86fba8540e5"/>
    <p:sldId xmlns:r="http://schemas.openxmlformats.org/officeDocument/2006/relationships" id="260" r:id="R80bde01a05eb4b03"/>
    <p:sldId xmlns:r="http://schemas.openxmlformats.org/officeDocument/2006/relationships" id="261" r:id="R49f0967a09bd4d7f"/>
    <p:sldId xmlns:r="http://schemas.openxmlformats.org/officeDocument/2006/relationships" id="262" r:id="Rf31d3c98ff88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0b14994c2422a" /><Relationship Type="http://schemas.openxmlformats.org/officeDocument/2006/relationships/slide" Target="/ppt/slides/slide1.xml" Id="Rcb4d8b90c066400c" /><Relationship Type="http://schemas.openxmlformats.org/officeDocument/2006/relationships/slide" Target="/ppt/slides/slide2.xml" Id="R7cbaed02f5584518" /><Relationship Type="http://schemas.openxmlformats.org/officeDocument/2006/relationships/slide" Target="/ppt/slides/slide3.xml" Id="R37acd3fa5dbf4351" /><Relationship Type="http://schemas.openxmlformats.org/officeDocument/2006/relationships/slide" Target="/ppt/slides/slide4.xml" Id="Rb584c86fba8540e5" /><Relationship Type="http://schemas.openxmlformats.org/officeDocument/2006/relationships/slide" Target="/ppt/slides/slide5.xml" Id="R80bde01a05eb4b03" /><Relationship Type="http://schemas.openxmlformats.org/officeDocument/2006/relationships/slide" Target="/ppt/slides/slide6.xml" Id="R49f0967a09bd4d7f" /><Relationship Type="http://schemas.openxmlformats.org/officeDocument/2006/relationships/slide" Target="/ppt/slides/slide7.xml" Id="Rf31d3c98ff88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d447b693a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44ac807ca413c" /><Relationship Type="http://schemas.openxmlformats.org/officeDocument/2006/relationships/theme" Target="/ppt/slideMasters/theme/theme1.xml" Id="R32b506f0d833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44ac807ca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1308ea93d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509f06b20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396676c774b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ab72e88f8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d8ff66a66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099bc635341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822c0272e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HMSD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HMSD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10 855 578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13 640 579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MARIUS STERLING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Danielsen, Myrveien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hmsdanielsen@gmail.com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920 608 604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HMSD AS</a:t>
            </a:r>
          </a:p>
        </p:txBody>
      </p:sp>
    </p:spTree>
  </p:cSld>
  <p:clrMapOvr>
    <a:masterClrMapping xmlns:a="http://schemas.openxmlformats.org/drawingml/2006/main"/>
  </p:clrMapOvr>
</p:sld>
</file>