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aaba8d888b4b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ef40c1ba8942af"/>
  </p:sldMasterIdLst>
  <p:sldIdLst>
    <p:sldId xmlns:r="http://schemas.openxmlformats.org/officeDocument/2006/relationships" id="256" r:id="R2b4576f6c15d4914"/>
    <p:sldId xmlns:r="http://schemas.openxmlformats.org/officeDocument/2006/relationships" id="257" r:id="R7977a1672d0b49ff"/>
    <p:sldId xmlns:r="http://schemas.openxmlformats.org/officeDocument/2006/relationships" id="258" r:id="R357201c1d4d548ee"/>
    <p:sldId xmlns:r="http://schemas.openxmlformats.org/officeDocument/2006/relationships" id="259" r:id="R360084b0cf8c4f09"/>
    <p:sldId xmlns:r="http://schemas.openxmlformats.org/officeDocument/2006/relationships" id="260" r:id="R89a15eac67ff4cbe"/>
    <p:sldId xmlns:r="http://schemas.openxmlformats.org/officeDocument/2006/relationships" id="261" r:id="R2bfe57393ad34473"/>
    <p:sldId xmlns:r="http://schemas.openxmlformats.org/officeDocument/2006/relationships" id="262" r:id="Rd3d0493c222d4a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ef40c1ba8942af" /><Relationship Type="http://schemas.openxmlformats.org/officeDocument/2006/relationships/slide" Target="/ppt/slides/slide1.xml" Id="R2b4576f6c15d4914" /><Relationship Type="http://schemas.openxmlformats.org/officeDocument/2006/relationships/slide" Target="/ppt/slides/slide2.xml" Id="R7977a1672d0b49ff" /><Relationship Type="http://schemas.openxmlformats.org/officeDocument/2006/relationships/slide" Target="/ppt/slides/slide3.xml" Id="R357201c1d4d548ee" /><Relationship Type="http://schemas.openxmlformats.org/officeDocument/2006/relationships/slide" Target="/ppt/slides/slide4.xml" Id="R360084b0cf8c4f09" /><Relationship Type="http://schemas.openxmlformats.org/officeDocument/2006/relationships/slide" Target="/ppt/slides/slide5.xml" Id="R89a15eac67ff4cbe" /><Relationship Type="http://schemas.openxmlformats.org/officeDocument/2006/relationships/slide" Target="/ppt/slides/slide6.xml" Id="R2bfe57393ad34473" /><Relationship Type="http://schemas.openxmlformats.org/officeDocument/2006/relationships/slide" Target="/ppt/slides/slide7.xml" Id="Rd3d0493c222d4a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89e13a275946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c2547c5b24faa" /><Relationship Type="http://schemas.openxmlformats.org/officeDocument/2006/relationships/theme" Target="/ppt/slideMasters/theme/theme1.xml" Id="R63913947707840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6c2547c5b24f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2e12af8e24e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50775754641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503016d6d4d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a3f53cbb246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7a34b698d47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6759f87604b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23ff5bfb74f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U9K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U9K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U9K INVEST AS ble etablert [år] og holder til i Nordstrøno.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U9K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U9K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U9K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11 119 009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19 020 275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22 046 434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U9K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ØVREBØ MAGNY HILDA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U9K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Magny Øvrebø, Skipavika 133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5218 Nordstrøno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920 619 045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U9K INVEST AS</a:t>
            </a:r>
          </a:p>
        </p:txBody>
      </p:sp>
    </p:spTree>
  </p:cSld>
  <p:clrMapOvr>
    <a:masterClrMapping xmlns:a="http://schemas.openxmlformats.org/drawingml/2006/main"/>
  </p:clrMapOvr>
</p:sld>
</file>