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401d7879441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2d101556a49a3"/>
  </p:sldMasterIdLst>
  <p:sldIdLst>
    <p:sldId xmlns:r="http://schemas.openxmlformats.org/officeDocument/2006/relationships" id="256" r:id="Ra97d5fad6d7d4f8f"/>
    <p:sldId xmlns:r="http://schemas.openxmlformats.org/officeDocument/2006/relationships" id="257" r:id="Rfce03bdbe8ca47e9"/>
    <p:sldId xmlns:r="http://schemas.openxmlformats.org/officeDocument/2006/relationships" id="258" r:id="Rc0ce7981b00944c5"/>
    <p:sldId xmlns:r="http://schemas.openxmlformats.org/officeDocument/2006/relationships" id="259" r:id="Rd9d865e17da647ed"/>
    <p:sldId xmlns:r="http://schemas.openxmlformats.org/officeDocument/2006/relationships" id="260" r:id="R679dd0b7b831495c"/>
    <p:sldId xmlns:r="http://schemas.openxmlformats.org/officeDocument/2006/relationships" id="261" r:id="Re5ac55293f364f65"/>
    <p:sldId xmlns:r="http://schemas.openxmlformats.org/officeDocument/2006/relationships" id="262" r:id="R5f297bca4930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2d101556a49a3" /><Relationship Type="http://schemas.openxmlformats.org/officeDocument/2006/relationships/slide" Target="/ppt/slides/slide1.xml" Id="Ra97d5fad6d7d4f8f" /><Relationship Type="http://schemas.openxmlformats.org/officeDocument/2006/relationships/slide" Target="/ppt/slides/slide2.xml" Id="Rfce03bdbe8ca47e9" /><Relationship Type="http://schemas.openxmlformats.org/officeDocument/2006/relationships/slide" Target="/ppt/slides/slide3.xml" Id="Rc0ce7981b00944c5" /><Relationship Type="http://schemas.openxmlformats.org/officeDocument/2006/relationships/slide" Target="/ppt/slides/slide4.xml" Id="Rd9d865e17da647ed" /><Relationship Type="http://schemas.openxmlformats.org/officeDocument/2006/relationships/slide" Target="/ppt/slides/slide5.xml" Id="R679dd0b7b831495c" /><Relationship Type="http://schemas.openxmlformats.org/officeDocument/2006/relationships/slide" Target="/ppt/slides/slide6.xml" Id="Re5ac55293f364f65" /><Relationship Type="http://schemas.openxmlformats.org/officeDocument/2006/relationships/slide" Target="/ppt/slides/slide7.xml" Id="R5f297bca4930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e6f8afc4a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9892706e24247" /><Relationship Type="http://schemas.openxmlformats.org/officeDocument/2006/relationships/theme" Target="/ppt/slideMasters/theme/theme1.xml" Id="Rf4c96c3b648d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b9892706e2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7549665d6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ccbd28c664f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705e80440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d1e09a28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86d1f066140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beb2c35648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1cc148c9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STARTUP ELEVATION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STARTUP ELEVATION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GÜNGÖR BEGILHAN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PRASHANT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920 624 421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STARTUP ELEVATION AS</a:t>
            </a:r>
          </a:p>
        </p:txBody>
      </p:sp>
    </p:spTree>
  </p:cSld>
  <p:clrMapOvr>
    <a:masterClrMapping xmlns:a="http://schemas.openxmlformats.org/drawingml/2006/main"/>
  </p:clrMapOvr>
</p:sld>
</file>