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6c6d8cdce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d2422a9b8428b"/>
  </p:sldMasterIdLst>
  <p:sldIdLst>
    <p:sldId xmlns:r="http://schemas.openxmlformats.org/officeDocument/2006/relationships" id="256" r:id="Rf65cdd9737a84d8e"/>
    <p:sldId xmlns:r="http://schemas.openxmlformats.org/officeDocument/2006/relationships" id="257" r:id="R0299e9659595465f"/>
    <p:sldId xmlns:r="http://schemas.openxmlformats.org/officeDocument/2006/relationships" id="258" r:id="R7e893765bb7f4344"/>
    <p:sldId xmlns:r="http://schemas.openxmlformats.org/officeDocument/2006/relationships" id="259" r:id="R974f61c35c864ef8"/>
    <p:sldId xmlns:r="http://schemas.openxmlformats.org/officeDocument/2006/relationships" id="260" r:id="R8c89f13c2b084480"/>
    <p:sldId xmlns:r="http://schemas.openxmlformats.org/officeDocument/2006/relationships" id="261" r:id="R636acdcd86d84171"/>
    <p:sldId xmlns:r="http://schemas.openxmlformats.org/officeDocument/2006/relationships" id="262" r:id="Rc23e4f6750b44d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d2422a9b8428b" /><Relationship Type="http://schemas.openxmlformats.org/officeDocument/2006/relationships/slide" Target="/ppt/slides/slide1.xml" Id="Rf65cdd9737a84d8e" /><Relationship Type="http://schemas.openxmlformats.org/officeDocument/2006/relationships/slide" Target="/ppt/slides/slide2.xml" Id="R0299e9659595465f" /><Relationship Type="http://schemas.openxmlformats.org/officeDocument/2006/relationships/slide" Target="/ppt/slides/slide3.xml" Id="R7e893765bb7f4344" /><Relationship Type="http://schemas.openxmlformats.org/officeDocument/2006/relationships/slide" Target="/ppt/slides/slide4.xml" Id="R974f61c35c864ef8" /><Relationship Type="http://schemas.openxmlformats.org/officeDocument/2006/relationships/slide" Target="/ppt/slides/slide5.xml" Id="R8c89f13c2b084480" /><Relationship Type="http://schemas.openxmlformats.org/officeDocument/2006/relationships/slide" Target="/ppt/slides/slide6.xml" Id="R636acdcd86d84171" /><Relationship Type="http://schemas.openxmlformats.org/officeDocument/2006/relationships/slide" Target="/ppt/slides/slide7.xml" Id="Rc23e4f6750b44d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afd80305b42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4d02fd86f46ce" /><Relationship Type="http://schemas.openxmlformats.org/officeDocument/2006/relationships/theme" Target="/ppt/slideMasters/theme/theme1.xml" Id="Ra2de6b85fc0444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a4d02fd86f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1ca4171434a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f8b82af7b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1858b21d4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8bd3eab49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0413c1619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a9cadd5b845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8c73407f8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GRANDIFLORA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77 342 656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91 361 261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Holsteinveien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920 700 128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