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3576c903b4f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78f9c88e44ce3"/>
  </p:sldMasterIdLst>
  <p:sldIdLst>
    <p:sldId xmlns:r="http://schemas.openxmlformats.org/officeDocument/2006/relationships" id="256" r:id="R720bc4e328814760"/>
    <p:sldId xmlns:r="http://schemas.openxmlformats.org/officeDocument/2006/relationships" id="257" r:id="Rc42307fac521450c"/>
    <p:sldId xmlns:r="http://schemas.openxmlformats.org/officeDocument/2006/relationships" id="258" r:id="R4b0caee4a8c04a93"/>
    <p:sldId xmlns:r="http://schemas.openxmlformats.org/officeDocument/2006/relationships" id="259" r:id="R15634232f5ef4afb"/>
    <p:sldId xmlns:r="http://schemas.openxmlformats.org/officeDocument/2006/relationships" id="260" r:id="R4282f9ff8c65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78f9c88e44ce3" /><Relationship Type="http://schemas.openxmlformats.org/officeDocument/2006/relationships/slide" Target="/ppt/slides/slide1.xml" Id="R720bc4e328814760" /><Relationship Type="http://schemas.openxmlformats.org/officeDocument/2006/relationships/slide" Target="/ppt/slides/slide2.xml" Id="Rc42307fac521450c" /><Relationship Type="http://schemas.openxmlformats.org/officeDocument/2006/relationships/slide" Target="/ppt/slides/slide3.xml" Id="R4b0caee4a8c04a93" /><Relationship Type="http://schemas.openxmlformats.org/officeDocument/2006/relationships/slide" Target="/ppt/slides/slide4.xml" Id="R15634232f5ef4afb" /><Relationship Type="http://schemas.openxmlformats.org/officeDocument/2006/relationships/slide" Target="/ppt/slides/slide5.xml" Id="R4282f9ff8c65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06488f55a47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524d3f96a4159" /><Relationship Type="http://schemas.openxmlformats.org/officeDocument/2006/relationships/theme" Target="/ppt/slideMasters/theme/theme1.xml" Id="R3848e5bb84e34e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b524d3f96a41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c0d07564344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826267ba543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ed828866a4a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734c5cf234b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df78173b3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INNLANDET FYLKESKOMMUNE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INNLANDET FYLKESKOMMUNE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Parkgata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920 717 152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</a:t>
            </a:r>
          </a:p>
        </p:txBody>
      </p:sp>
    </p:spTree>
  </p:cSld>
  <p:clrMapOvr>
    <a:masterClrMapping xmlns:a="http://schemas.openxmlformats.org/drawingml/2006/main"/>
  </p:clrMapOvr>
</p:sld>
</file>