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933e6b981545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e13d6803244e4f"/>
  </p:sldMasterIdLst>
  <p:sldIdLst>
    <p:sldId xmlns:r="http://schemas.openxmlformats.org/officeDocument/2006/relationships" id="256" r:id="Rf701cab61cf44adc"/>
    <p:sldId xmlns:r="http://schemas.openxmlformats.org/officeDocument/2006/relationships" id="257" r:id="Rfcce71c7f7314e10"/>
    <p:sldId xmlns:r="http://schemas.openxmlformats.org/officeDocument/2006/relationships" id="258" r:id="Rc2dca712549f4194"/>
    <p:sldId xmlns:r="http://schemas.openxmlformats.org/officeDocument/2006/relationships" id="259" r:id="R929236aea5c14752"/>
    <p:sldId xmlns:r="http://schemas.openxmlformats.org/officeDocument/2006/relationships" id="260" r:id="R5b15c01347b44f36"/>
    <p:sldId xmlns:r="http://schemas.openxmlformats.org/officeDocument/2006/relationships" id="261" r:id="Rb72b1674c3334a37"/>
    <p:sldId xmlns:r="http://schemas.openxmlformats.org/officeDocument/2006/relationships" id="262" r:id="Rc059c42b18c541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e13d6803244e4f" /><Relationship Type="http://schemas.openxmlformats.org/officeDocument/2006/relationships/slide" Target="/ppt/slides/slide1.xml" Id="Rf701cab61cf44adc" /><Relationship Type="http://schemas.openxmlformats.org/officeDocument/2006/relationships/slide" Target="/ppt/slides/slide2.xml" Id="Rfcce71c7f7314e10" /><Relationship Type="http://schemas.openxmlformats.org/officeDocument/2006/relationships/slide" Target="/ppt/slides/slide3.xml" Id="Rc2dca712549f4194" /><Relationship Type="http://schemas.openxmlformats.org/officeDocument/2006/relationships/slide" Target="/ppt/slides/slide4.xml" Id="R929236aea5c14752" /><Relationship Type="http://schemas.openxmlformats.org/officeDocument/2006/relationships/slide" Target="/ppt/slides/slide5.xml" Id="R5b15c01347b44f36" /><Relationship Type="http://schemas.openxmlformats.org/officeDocument/2006/relationships/slide" Target="/ppt/slides/slide6.xml" Id="Rb72b1674c3334a37" /><Relationship Type="http://schemas.openxmlformats.org/officeDocument/2006/relationships/slide" Target="/ppt/slides/slide7.xml" Id="Rc059c42b18c541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fda824fd6c47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fb31e6dd3e49d9" /><Relationship Type="http://schemas.openxmlformats.org/officeDocument/2006/relationships/theme" Target="/ppt/slideMasters/theme/theme1.xml" Id="R8d9e3e7d97b347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fb31e6dd3e49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1bfda16f5643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2ae11d46c04b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8ed2ac87b743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265e0bc2d44e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73d936b60d48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07af8e41db45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f1fa0ae87b49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CONTABILE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CONTABILE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CONTABILE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CONTABILE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CONTABILE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CONTABILE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18 479 589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4 360 337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3 525 498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218 624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8 256 634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CONTABILE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OSA INVEST AS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SØVIK YNGVE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TONE KASPARA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TONE KASPARA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OSA INVEST AS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SØVIK YNGVE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CONTABILE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Sjømannsvegen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6008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oddvar@contabile.no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www.contabile.no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920 738 001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CONTABILE AS</a:t>
            </a:r>
          </a:p>
        </p:txBody>
      </p:sp>
    </p:spTree>
  </p:cSld>
  <p:clrMapOvr>
    <a:masterClrMapping xmlns:a="http://schemas.openxmlformats.org/drawingml/2006/main"/>
  </p:clrMapOvr>
</p:sld>
</file>