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c1f72db31c49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de07c737a9432d"/>
  </p:sldMasterIdLst>
  <p:sldIdLst>
    <p:sldId xmlns:r="http://schemas.openxmlformats.org/officeDocument/2006/relationships" id="256" r:id="R5e39a64836fa40e0"/>
    <p:sldId xmlns:r="http://schemas.openxmlformats.org/officeDocument/2006/relationships" id="257" r:id="R080ffa5a4ca841a2"/>
    <p:sldId xmlns:r="http://schemas.openxmlformats.org/officeDocument/2006/relationships" id="258" r:id="R0a009418f327472b"/>
    <p:sldId xmlns:r="http://schemas.openxmlformats.org/officeDocument/2006/relationships" id="259" r:id="R65dd41f6f52140fa"/>
    <p:sldId xmlns:r="http://schemas.openxmlformats.org/officeDocument/2006/relationships" id="260" r:id="Red8f9ea391564653"/>
    <p:sldId xmlns:r="http://schemas.openxmlformats.org/officeDocument/2006/relationships" id="261" r:id="R63e886e82c1c4774"/>
    <p:sldId xmlns:r="http://schemas.openxmlformats.org/officeDocument/2006/relationships" id="262" r:id="Ra1001b8867574c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de07c737a9432d" /><Relationship Type="http://schemas.openxmlformats.org/officeDocument/2006/relationships/slide" Target="/ppt/slides/slide1.xml" Id="R5e39a64836fa40e0" /><Relationship Type="http://schemas.openxmlformats.org/officeDocument/2006/relationships/slide" Target="/ppt/slides/slide2.xml" Id="R080ffa5a4ca841a2" /><Relationship Type="http://schemas.openxmlformats.org/officeDocument/2006/relationships/slide" Target="/ppt/slides/slide3.xml" Id="R0a009418f327472b" /><Relationship Type="http://schemas.openxmlformats.org/officeDocument/2006/relationships/slide" Target="/ppt/slides/slide4.xml" Id="R65dd41f6f52140fa" /><Relationship Type="http://schemas.openxmlformats.org/officeDocument/2006/relationships/slide" Target="/ppt/slides/slide5.xml" Id="Red8f9ea391564653" /><Relationship Type="http://schemas.openxmlformats.org/officeDocument/2006/relationships/slide" Target="/ppt/slides/slide6.xml" Id="R63e886e82c1c4774" /><Relationship Type="http://schemas.openxmlformats.org/officeDocument/2006/relationships/slide" Target="/ppt/slides/slide7.xml" Id="Ra1001b8867574c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ab62cc9c7c44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e79ee95af44dd2" /><Relationship Type="http://schemas.openxmlformats.org/officeDocument/2006/relationships/theme" Target="/ppt/slideMasters/theme/theme1.xml" Id="Rb7c8176ac39f48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e79ee95af44d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5ac5ff1be74b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3aa37c49f849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d8555397484f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85443f979640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33e63d56fc40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5a9e3ec89d4a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977a6a837943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WERDER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WERDER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WERDER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WERDER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WERDER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WERDER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−21 531 611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WERDER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RØSTE SOLVANG  –  77,3 %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CENTIGMA AS  –  22,7 %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WERDER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Frode Røste Solvang, Lørenveien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920 740 022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WERDER AS</a:t>
            </a:r>
          </a:p>
        </p:txBody>
      </p:sp>
    </p:spTree>
  </p:cSld>
  <p:clrMapOvr>
    <a:masterClrMapping xmlns:a="http://schemas.openxmlformats.org/drawingml/2006/main"/>
  </p:clrMapOvr>
</p:sld>
</file>