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a2022fde9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cf661ace94141"/>
  </p:sldMasterIdLst>
  <p:sldIdLst>
    <p:sldId xmlns:r="http://schemas.openxmlformats.org/officeDocument/2006/relationships" id="256" r:id="R37c3c176f50244bd"/>
    <p:sldId xmlns:r="http://schemas.openxmlformats.org/officeDocument/2006/relationships" id="257" r:id="Rfcacd143dbd842fa"/>
    <p:sldId xmlns:r="http://schemas.openxmlformats.org/officeDocument/2006/relationships" id="258" r:id="Ree01e2e973cf457c"/>
    <p:sldId xmlns:r="http://schemas.openxmlformats.org/officeDocument/2006/relationships" id="259" r:id="R0b9339f38acd4f1e"/>
    <p:sldId xmlns:r="http://schemas.openxmlformats.org/officeDocument/2006/relationships" id="260" r:id="R1559db0fc6aa4183"/>
    <p:sldId xmlns:r="http://schemas.openxmlformats.org/officeDocument/2006/relationships" id="261" r:id="Rda2d7f342994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cf661ace94141" /><Relationship Type="http://schemas.openxmlformats.org/officeDocument/2006/relationships/slide" Target="/ppt/slides/slide1.xml" Id="R37c3c176f50244bd" /><Relationship Type="http://schemas.openxmlformats.org/officeDocument/2006/relationships/slide" Target="/ppt/slides/slide2.xml" Id="Rfcacd143dbd842fa" /><Relationship Type="http://schemas.openxmlformats.org/officeDocument/2006/relationships/slide" Target="/ppt/slides/slide3.xml" Id="Ree01e2e973cf457c" /><Relationship Type="http://schemas.openxmlformats.org/officeDocument/2006/relationships/slide" Target="/ppt/slides/slide4.xml" Id="R0b9339f38acd4f1e" /><Relationship Type="http://schemas.openxmlformats.org/officeDocument/2006/relationships/slide" Target="/ppt/slides/slide5.xml" Id="R1559db0fc6aa4183" /><Relationship Type="http://schemas.openxmlformats.org/officeDocument/2006/relationships/slide" Target="/ppt/slides/slide6.xml" Id="Rda2d7f342994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8f391df64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5c9ef44df43e1" /><Relationship Type="http://schemas.openxmlformats.org/officeDocument/2006/relationships/theme" Target="/ppt/slideMasters/theme/theme1.xml" Id="R3874c5ccd482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5c9ef44df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169ec33fc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a46469f24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add0b3f4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ca4b2041a46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453ea9147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3375b469a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Lyngholen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920 742 947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