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17be065ac47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d106d58295401a"/>
  </p:sldMasterIdLst>
  <p:sldIdLst>
    <p:sldId xmlns:r="http://schemas.openxmlformats.org/officeDocument/2006/relationships" id="256" r:id="R01abbbdac95a4d8a"/>
    <p:sldId xmlns:r="http://schemas.openxmlformats.org/officeDocument/2006/relationships" id="257" r:id="R0cf7a19303d44ddc"/>
    <p:sldId xmlns:r="http://schemas.openxmlformats.org/officeDocument/2006/relationships" id="258" r:id="R19c69fa623de447a"/>
    <p:sldId xmlns:r="http://schemas.openxmlformats.org/officeDocument/2006/relationships" id="259" r:id="R991ab2d39f9f435b"/>
    <p:sldId xmlns:r="http://schemas.openxmlformats.org/officeDocument/2006/relationships" id="260" r:id="Rc15f86faf37243bb"/>
    <p:sldId xmlns:r="http://schemas.openxmlformats.org/officeDocument/2006/relationships" id="261" r:id="R71d02eb2006d4fc8"/>
    <p:sldId xmlns:r="http://schemas.openxmlformats.org/officeDocument/2006/relationships" id="262" r:id="R61c0088e453f4f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106d58295401a" /><Relationship Type="http://schemas.openxmlformats.org/officeDocument/2006/relationships/slide" Target="/ppt/slides/slide1.xml" Id="R01abbbdac95a4d8a" /><Relationship Type="http://schemas.openxmlformats.org/officeDocument/2006/relationships/slide" Target="/ppt/slides/slide2.xml" Id="R0cf7a19303d44ddc" /><Relationship Type="http://schemas.openxmlformats.org/officeDocument/2006/relationships/slide" Target="/ppt/slides/slide3.xml" Id="R19c69fa623de447a" /><Relationship Type="http://schemas.openxmlformats.org/officeDocument/2006/relationships/slide" Target="/ppt/slides/slide4.xml" Id="R991ab2d39f9f435b" /><Relationship Type="http://schemas.openxmlformats.org/officeDocument/2006/relationships/slide" Target="/ppt/slides/slide5.xml" Id="Rc15f86faf37243bb" /><Relationship Type="http://schemas.openxmlformats.org/officeDocument/2006/relationships/slide" Target="/ppt/slides/slide6.xml" Id="R71d02eb2006d4fc8" /><Relationship Type="http://schemas.openxmlformats.org/officeDocument/2006/relationships/slide" Target="/ppt/slides/slide7.xml" Id="R61c0088e453f4f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d6992c4f544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685b33739407b" /><Relationship Type="http://schemas.openxmlformats.org/officeDocument/2006/relationships/theme" Target="/ppt/slideMasters/theme/theme1.xml" Id="R43e0f363d0a34b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685b33739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0a02f9cea49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0b0fb1dd2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61a243cdd4d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43007d2df44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ff8767179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278a8e26147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3d3bbf3c34b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10 181 225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10 184 221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HILDE-GUNN MYRDAL HEGGLAND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Lyngholen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4345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920 742 947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