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61c7bc71da42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2edd6799b6448c"/>
  </p:sldMasterIdLst>
  <p:sldIdLst>
    <p:sldId xmlns:r="http://schemas.openxmlformats.org/officeDocument/2006/relationships" id="256" r:id="R0a5932cc11d648af"/>
    <p:sldId xmlns:r="http://schemas.openxmlformats.org/officeDocument/2006/relationships" id="257" r:id="Rcccbf57ed3bf41be"/>
    <p:sldId xmlns:r="http://schemas.openxmlformats.org/officeDocument/2006/relationships" id="258" r:id="Rab62303e602f44ce"/>
    <p:sldId xmlns:r="http://schemas.openxmlformats.org/officeDocument/2006/relationships" id="259" r:id="Rf4c37571fc3740d7"/>
    <p:sldId xmlns:r="http://schemas.openxmlformats.org/officeDocument/2006/relationships" id="260" r:id="Rbeebfd8d96544845"/>
    <p:sldId xmlns:r="http://schemas.openxmlformats.org/officeDocument/2006/relationships" id="261" r:id="R7bcbdfa9af8b4ecd"/>
    <p:sldId xmlns:r="http://schemas.openxmlformats.org/officeDocument/2006/relationships" id="262" r:id="R06f94ad07f3b41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2edd6799b6448c" /><Relationship Type="http://schemas.openxmlformats.org/officeDocument/2006/relationships/slide" Target="/ppt/slides/slide1.xml" Id="R0a5932cc11d648af" /><Relationship Type="http://schemas.openxmlformats.org/officeDocument/2006/relationships/slide" Target="/ppt/slides/slide2.xml" Id="Rcccbf57ed3bf41be" /><Relationship Type="http://schemas.openxmlformats.org/officeDocument/2006/relationships/slide" Target="/ppt/slides/slide3.xml" Id="Rab62303e602f44ce" /><Relationship Type="http://schemas.openxmlformats.org/officeDocument/2006/relationships/slide" Target="/ppt/slides/slide4.xml" Id="Rf4c37571fc3740d7" /><Relationship Type="http://schemas.openxmlformats.org/officeDocument/2006/relationships/slide" Target="/ppt/slides/slide5.xml" Id="Rbeebfd8d96544845" /><Relationship Type="http://schemas.openxmlformats.org/officeDocument/2006/relationships/slide" Target="/ppt/slides/slide6.xml" Id="R7bcbdfa9af8b4ecd" /><Relationship Type="http://schemas.openxmlformats.org/officeDocument/2006/relationships/slide" Target="/ppt/slides/slide7.xml" Id="R06f94ad07f3b41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5450c7611e4a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cd84a7efec43e7" /><Relationship Type="http://schemas.openxmlformats.org/officeDocument/2006/relationships/theme" Target="/ppt/slideMasters/theme/theme1.xml" Id="R0e80d1290c3745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bcd84a7efec43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e3f035fe0540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9a98c4816d4e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bf5307680045f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e8aa985b0144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d6cd264bf544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22f5b53f004f2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15067044ff46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RAJAV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RAJAV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RAJAV HOLDING AS ble etablert [år] og holder til i Tysnes.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RAJAV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RAJAV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RAJAV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−11 285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−11 284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2 009 948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RAJAV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KLEPPE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TEIGLAND GJERSTAD KLEPPE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RAJAV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Teiglandsvegen 98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5680 Tysnes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920 759 815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RAJAV HOLDING AS</a:t>
            </a:r>
          </a:p>
        </p:txBody>
      </p:sp>
    </p:spTree>
  </p:cSld>
  <p:clrMapOvr>
    <a:masterClrMapping xmlns:a="http://schemas.openxmlformats.org/drawingml/2006/main"/>
  </p:clrMapOvr>
</p:sld>
</file>