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58bd1af64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a2ca13bc74a4b"/>
  </p:sldMasterIdLst>
  <p:sldIdLst>
    <p:sldId xmlns:r="http://schemas.openxmlformats.org/officeDocument/2006/relationships" id="256" r:id="R72ed95fc1e52464f"/>
    <p:sldId xmlns:r="http://schemas.openxmlformats.org/officeDocument/2006/relationships" id="257" r:id="Rf3d13e48b8d743d0"/>
    <p:sldId xmlns:r="http://schemas.openxmlformats.org/officeDocument/2006/relationships" id="258" r:id="R17829be722044f2c"/>
    <p:sldId xmlns:r="http://schemas.openxmlformats.org/officeDocument/2006/relationships" id="259" r:id="Rafaab508edc04552"/>
    <p:sldId xmlns:r="http://schemas.openxmlformats.org/officeDocument/2006/relationships" id="260" r:id="R53abe96791bf4b23"/>
    <p:sldId xmlns:r="http://schemas.openxmlformats.org/officeDocument/2006/relationships" id="261" r:id="R3bbf1fe1a4714544"/>
    <p:sldId xmlns:r="http://schemas.openxmlformats.org/officeDocument/2006/relationships" id="262" r:id="R7613b1cde5b6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a2ca13bc74a4b" /><Relationship Type="http://schemas.openxmlformats.org/officeDocument/2006/relationships/slide" Target="/ppt/slides/slide1.xml" Id="R72ed95fc1e52464f" /><Relationship Type="http://schemas.openxmlformats.org/officeDocument/2006/relationships/slide" Target="/ppt/slides/slide2.xml" Id="Rf3d13e48b8d743d0" /><Relationship Type="http://schemas.openxmlformats.org/officeDocument/2006/relationships/slide" Target="/ppt/slides/slide3.xml" Id="R17829be722044f2c" /><Relationship Type="http://schemas.openxmlformats.org/officeDocument/2006/relationships/slide" Target="/ppt/slides/slide4.xml" Id="Rafaab508edc04552" /><Relationship Type="http://schemas.openxmlformats.org/officeDocument/2006/relationships/slide" Target="/ppt/slides/slide5.xml" Id="R53abe96791bf4b23" /><Relationship Type="http://schemas.openxmlformats.org/officeDocument/2006/relationships/slide" Target="/ppt/slides/slide6.xml" Id="R3bbf1fe1a4714544" /><Relationship Type="http://schemas.openxmlformats.org/officeDocument/2006/relationships/slide" Target="/ppt/slides/slide7.xml" Id="R7613b1cde5b6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3f7234fa5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032fbf464d2d" /><Relationship Type="http://schemas.openxmlformats.org/officeDocument/2006/relationships/theme" Target="/ppt/slideMasters/theme/theme1.xml" Id="Rf85b24e75d22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a7032fbf46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4f166e842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a15d0f325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880806ef5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2d55a9042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df6e7130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32b0be64f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483e3d27e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VENNOR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10 633 571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HENRY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Brønngata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